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2" r:id="rId5"/>
  </p:sldMasterIdLst>
  <p:notesMasterIdLst>
    <p:notesMasterId r:id="rId47"/>
  </p:notesMasterIdLst>
  <p:sldIdLst>
    <p:sldId id="257" r:id="rId6"/>
    <p:sldId id="465" r:id="rId7"/>
    <p:sldId id="589" r:id="rId8"/>
    <p:sldId id="590" r:id="rId9"/>
    <p:sldId id="573" r:id="rId10"/>
    <p:sldId id="312" r:id="rId11"/>
    <p:sldId id="583" r:id="rId12"/>
    <p:sldId id="429" r:id="rId13"/>
    <p:sldId id="586" r:id="rId14"/>
    <p:sldId id="584" r:id="rId15"/>
    <p:sldId id="587" r:id="rId16"/>
    <p:sldId id="1064" r:id="rId17"/>
    <p:sldId id="1063" r:id="rId18"/>
    <p:sldId id="574" r:id="rId19"/>
    <p:sldId id="579" r:id="rId20"/>
    <p:sldId id="591" r:id="rId21"/>
    <p:sldId id="580" r:id="rId22"/>
    <p:sldId id="1062" r:id="rId23"/>
    <p:sldId id="344" r:id="rId24"/>
    <p:sldId id="1065" r:id="rId25"/>
    <p:sldId id="1066" r:id="rId26"/>
    <p:sldId id="1067" r:id="rId27"/>
    <p:sldId id="1068" r:id="rId28"/>
    <p:sldId id="1069" r:id="rId29"/>
    <p:sldId id="1070" r:id="rId30"/>
    <p:sldId id="1071" r:id="rId31"/>
    <p:sldId id="1072" r:id="rId32"/>
    <p:sldId id="1073" r:id="rId33"/>
    <p:sldId id="1074" r:id="rId34"/>
    <p:sldId id="1075" r:id="rId35"/>
    <p:sldId id="1076" r:id="rId36"/>
    <p:sldId id="1077" r:id="rId37"/>
    <p:sldId id="1078" r:id="rId38"/>
    <p:sldId id="1079" r:id="rId39"/>
    <p:sldId id="1080" r:id="rId40"/>
    <p:sldId id="1081" r:id="rId41"/>
    <p:sldId id="1082" r:id="rId42"/>
    <p:sldId id="1083" r:id="rId43"/>
    <p:sldId id="1084" r:id="rId44"/>
    <p:sldId id="1085" r:id="rId45"/>
    <p:sldId id="328" r:id="rId4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9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12CF3-1291-4684-831A-21FD05D85DE6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70046-AFAC-4106-93DB-640FB21446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5839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9237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143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843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7B669-30F6-5CE9-50DA-7288860AA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A3D1259-4689-C8D4-2DFB-B16840F0C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BB2051-A0BD-1067-144E-9645ABFA2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5B14BA-FA35-9199-BB56-E547B7CE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063481-21C8-8BA2-4767-0F41C0C4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34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05534-0259-4B5C-D35F-2A760651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8B8DF23-85F2-C659-A411-113DA6AB5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219C06-C27A-E987-F0BD-0E7B142A7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D7130-C7D7-4FBF-0859-2C2745CB8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6EC770-8FA0-BF8A-F847-254095786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897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5EAB5F6-929F-44A9-215E-675D60D0C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FECB221-6A17-E878-1953-A78438B96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9CC8AA-7139-9D85-FD0B-58EA92582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CDE208-8D05-242C-AC35-D7AE9667A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3CECEB-3224-F596-1F25-F63D363B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2070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"/>
          <p:cNvSpPr>
            <a:spLocks noGrp="1"/>
          </p:cNvSpPr>
          <p:nvPr>
            <p:ph type="pic" idx="13"/>
          </p:nvPr>
        </p:nvSpPr>
        <p:spPr>
          <a:xfrm>
            <a:off x="1520708" y="203274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1190627" y="4723803"/>
            <a:ext cx="9810751" cy="100012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7" y="5732860"/>
            <a:ext cx="9810751" cy="794743"/>
          </a:xfrm>
          <a:prstGeom prst="rect">
            <a:avLst/>
          </a:prstGeom>
        </p:spPr>
        <p:txBody>
          <a:bodyPr anchor="t"/>
          <a:lstStyle>
            <a:lvl1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50253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0" y="892971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079922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085348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"/>
          <p:cNvSpPr>
            <a:spLocks noGrp="1"/>
          </p:cNvSpPr>
          <p:nvPr>
            <p:ph type="pic" idx="13"/>
          </p:nvPr>
        </p:nvSpPr>
        <p:spPr>
          <a:xfrm>
            <a:off x="2122290" y="431602"/>
            <a:ext cx="11626453" cy="58132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892969" y="446486"/>
            <a:ext cx="5000625" cy="2803921"/>
          </a:xfrm>
          <a:prstGeom prst="rect">
            <a:avLst/>
          </a:prstGeom>
        </p:spPr>
        <p:txBody>
          <a:bodyPr anchor="b"/>
          <a:lstStyle>
            <a:lvl1pPr algn="l">
              <a:defRPr sz="1406">
                <a:solidFill>
                  <a:srgbClr val="5E5E5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0" algn="ctr" defTabSz="642845">
              <a:spcBef>
                <a:spcPts val="0"/>
              </a:spcBef>
              <a:buSzTx/>
              <a:buNone/>
              <a:defRPr sz="1266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147368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28377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Image"/>
          <p:cNvSpPr>
            <a:spLocks noGrp="1"/>
          </p:cNvSpPr>
          <p:nvPr>
            <p:ph type="pic" idx="13"/>
          </p:nvPr>
        </p:nvSpPr>
        <p:spPr>
          <a:xfrm>
            <a:off x="3830838" y="1818681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7"/>
            <a:ext cx="5000625" cy="4420195"/>
          </a:xfrm>
          <a:prstGeom prst="rect">
            <a:avLst/>
          </a:prstGeom>
        </p:spPr>
        <p:txBody>
          <a:bodyPr/>
          <a:lstStyle>
            <a:lvl1pPr marL="241067" indent="-241067">
              <a:spcBef>
                <a:spcPts val="2249"/>
              </a:spcBef>
              <a:defRPr sz="1968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82132" indent="-241067">
              <a:spcBef>
                <a:spcPts val="2249"/>
              </a:spcBef>
              <a:defRPr sz="1968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23200" indent="-241067">
              <a:spcBef>
                <a:spcPts val="2249"/>
              </a:spcBef>
              <a:defRPr sz="1968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64266" indent="-241067">
              <a:spcBef>
                <a:spcPts val="2249"/>
              </a:spcBef>
              <a:defRPr sz="1968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205333" indent="-241067">
              <a:spcBef>
                <a:spcPts val="2249"/>
              </a:spcBef>
              <a:defRPr sz="1968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17565" y="6536533"/>
            <a:ext cx="389530" cy="275588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83236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>
            <a:spLocks noGrp="1"/>
          </p:cNvSpPr>
          <p:nvPr>
            <p:ph type="pic" sz="quarter" idx="13"/>
          </p:nvPr>
        </p:nvSpPr>
        <p:spPr>
          <a:xfrm>
            <a:off x="6262687" y="3536157"/>
            <a:ext cx="5676327" cy="283964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Image"/>
          <p:cNvSpPr>
            <a:spLocks noGrp="1"/>
          </p:cNvSpPr>
          <p:nvPr>
            <p:ph type="pic" sz="quarter" idx="14"/>
          </p:nvPr>
        </p:nvSpPr>
        <p:spPr>
          <a:xfrm>
            <a:off x="6096001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1" name="Image"/>
          <p:cNvSpPr>
            <a:spLocks noGrp="1"/>
          </p:cNvSpPr>
          <p:nvPr>
            <p:ph type="pic" idx="15"/>
          </p:nvPr>
        </p:nvSpPr>
        <p:spPr>
          <a:xfrm>
            <a:off x="-2226468" y="625079"/>
            <a:ext cx="11233547" cy="561677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04595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0627" y="4473774"/>
            <a:ext cx="9810751" cy="31893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>
                <a:solidFill>
                  <a:srgbClr val="F99D5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0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0627" y="2979496"/>
            <a:ext cx="9810751" cy="47038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83153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6451E-351E-AB66-E7D4-BCBA7F8ED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A46E86-B1FD-FCCF-6436-663B48D1C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1B5A21-125C-38B1-6696-7126F16D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7D0DF7-0313-0E2B-128B-87CD89B14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BACE51-6F3B-3307-9E00-F3FEC68F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386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Image"/>
          <p:cNvSpPr>
            <a:spLocks noGrp="1"/>
          </p:cNvSpPr>
          <p:nvPr>
            <p:ph type="pic" idx="13"/>
          </p:nvPr>
        </p:nvSpPr>
        <p:spPr>
          <a:xfrm>
            <a:off x="-890488" y="2"/>
            <a:ext cx="13972975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77128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0" y="892971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0637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9FDFC-BA60-C06B-F549-ECA88E7C1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845A7F-E34C-E141-2235-8AAC2CBDE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7D9683-CEA3-72BA-2790-004142ABF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18BDA-3049-729F-E389-291B5DAE9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9DACFC-01F6-3F1E-62BB-038C74EE9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329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B8516D-6D77-4148-6389-6C82C8C8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90F0FB-74A0-23BC-7B35-7FA4DC128D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5CC22B9-285D-C321-048A-67D884169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7AB4AE-D63E-42CB-B7AF-8767DB84B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23939A3-3CD1-D211-2E07-5CBB813D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7601A7-070D-A827-A457-D3EB5940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99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0E4E8-1707-EC3B-1ADB-65E2EE126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11A870-DFC4-5FE7-FA22-37586C93F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885DEB1-D455-F44B-2DA3-DBAAB2F86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29B28A-A145-71FC-4CDE-9E6241AC8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F340752-02AD-92E9-C16C-4678472B64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C02180D-A9DB-1810-E7F9-F39FD3AC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6AF5458-29D7-3028-3F5B-F45B74367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1A4B29E-5FF2-CE52-9CAB-50497C8B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18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8BC5F-1A07-FD38-D608-9B406CC7F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CD37F3-D52C-E562-8A54-F48F9E651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F8F673-4760-2AA6-FA63-967877C6B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A6EC189-3652-9A56-7CC1-D8B9D9E81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936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EFB887B-90D3-A51E-7B60-FAB61B38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A5455D-61CC-B606-1F5F-515E9E113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AE1A42-1C71-5926-CF15-F73FAC5CD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6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C207E-7BFC-E04B-0D40-BC3B22713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0D17A8-12DF-0C45-F3EB-BE0A74B31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5E169D-71BF-6340-FF54-0BF1D79AB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B91140F-D50A-BE39-7B5F-DAB5CC1D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48AEF9-49E9-445C-6739-61A4DD498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4CFDD2-0162-FAF6-5B8E-DE6C9FF5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47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89189-522A-F8BB-5DE1-3BFAF6FF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6BF7D04-2C8F-40F8-1AF0-1C404EE8F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1F2157-65B3-BCCE-EA0B-3292030BE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BB5D1C-8FE8-DF1D-C119-A1B94D03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4B29D-349B-4C07-9D0E-048F93FB685D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35B5FF-4769-416A-B1F7-F7FF9DF60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9D1C59-CB86-9068-6D0B-4B45E4A4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2A69-2D2D-40D9-9AC3-55E43E261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8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ED52B7-A2ED-336A-7902-361F53B66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1F371B-8725-2E69-F5BE-90610BBC3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596F53-10DB-4853-FA95-E97D23318D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4B29D-349B-4C07-9D0E-048F93FB685D}" type="datetimeFigureOut">
              <a:rPr lang="de-DE" smtClean="0"/>
              <a:t>22.08.2023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2C76BA-A0B1-4E77-0711-E0EC704622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4ED740-D2CD-7658-114C-F8BAF21A8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D2A69-2D2D-40D9-9AC3-55E43E261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20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lunatone_v1.0-01.png" descr="logo_lunatone_v1.0-01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346" y="94443"/>
            <a:ext cx="2395148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/>
        </p:nvSpPr>
        <p:spPr>
          <a:xfrm>
            <a:off x="881065" y="991720"/>
            <a:ext cx="10406063" cy="642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b"/>
          <a:lstStyle>
            <a:lvl1pPr algn="l">
              <a:defRPr sz="4800" b="0" cap="all">
                <a:solidFill>
                  <a:srgbClr val="000000">
                    <a:alpha val="70000"/>
                  </a:srgbClr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sz="3374"/>
              <a:t>Title Text</a:t>
            </a:r>
          </a:p>
        </p:txBody>
      </p:sp>
      <p:sp>
        <p:nvSpPr>
          <p:cNvPr id="4" name="Title Text"/>
          <p:cNvSpPr txBox="1"/>
          <p:nvPr/>
        </p:nvSpPr>
        <p:spPr>
          <a:xfrm>
            <a:off x="892970" y="223244"/>
            <a:ext cx="10406063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5E5E5E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sz="1406"/>
              <a:t>Title Text</a:t>
            </a:r>
          </a:p>
        </p:txBody>
      </p:sp>
      <p:sp>
        <p:nvSpPr>
          <p:cNvPr id="5" name="Body Level One…"/>
          <p:cNvSpPr txBox="1"/>
          <p:nvPr/>
        </p:nvSpPr>
        <p:spPr>
          <a:xfrm>
            <a:off x="892970" y="1821657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 marL="342900" indent="-342900" algn="l">
              <a:spcBef>
                <a:spcPts val="3200"/>
              </a:spcBef>
              <a:buSzPct val="145000"/>
              <a:buChar char="•"/>
              <a:defRPr sz="2800" b="0"/>
            </a:lvl1pPr>
            <a:lvl2pPr marL="685800" indent="-342900" algn="l">
              <a:spcBef>
                <a:spcPts val="3200"/>
              </a:spcBef>
              <a:buSzPct val="145000"/>
              <a:buChar char="•"/>
              <a:defRPr sz="2800" b="0"/>
            </a:lvl2pPr>
            <a:lvl3pPr marL="1028700" indent="-342900" algn="l">
              <a:spcBef>
                <a:spcPts val="3200"/>
              </a:spcBef>
              <a:buSzPct val="145000"/>
              <a:buChar char="•"/>
              <a:defRPr sz="2800" b="0"/>
            </a:lvl3pPr>
            <a:lvl4pPr marL="1371600" indent="-342900" algn="l">
              <a:spcBef>
                <a:spcPts val="3200"/>
              </a:spcBef>
              <a:buSzPct val="145000"/>
              <a:buChar char="•"/>
              <a:defRPr sz="2800" b="0"/>
            </a:lvl4pPr>
            <a:lvl5pPr marL="1714500" indent="-342900" algn="l">
              <a:spcBef>
                <a:spcPts val="3200"/>
              </a:spcBef>
              <a:buSzPct val="145000"/>
              <a:buChar char="•"/>
              <a:defRPr sz="2800" b="0"/>
            </a:lvl5pPr>
          </a:lstStyle>
          <a:p>
            <a:r>
              <a:rPr sz="1968"/>
              <a:t>Body Level One</a:t>
            </a:r>
          </a:p>
          <a:p>
            <a:pPr lvl="1"/>
            <a:r>
              <a:rPr sz="1968"/>
              <a:t>Body Level Two</a:t>
            </a:r>
          </a:p>
          <a:p>
            <a:pPr lvl="2"/>
            <a:r>
              <a:rPr sz="1968"/>
              <a:t>Body Level Three</a:t>
            </a:r>
          </a:p>
          <a:p>
            <a:pPr lvl="3"/>
            <a:r>
              <a:rPr sz="1968"/>
              <a:t>Body Level Four</a:t>
            </a:r>
          </a:p>
          <a:p>
            <a:pPr lvl="4"/>
            <a:r>
              <a:rPr sz="1968"/>
              <a:t>Body Level Five</a:t>
            </a:r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892970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70" y="1821657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8938" y="6536531"/>
            <a:ext cx="389530" cy="27558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4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556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ransition spd="med"/>
  <p:txStyles>
    <p:titleStyle>
      <a:lvl1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1pPr>
      <a:lvl2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2pPr>
      <a:lvl3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3pPr>
      <a:lvl4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4pPr>
      <a:lvl5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5pPr>
      <a:lvl6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6pPr>
      <a:lvl7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7pPr>
      <a:lvl8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8pPr>
      <a:lvl9pPr marL="0" marR="0" indent="0" algn="ctr" defTabSz="41070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4" b="0" i="0" u="none" strike="noStrike" cap="all" spc="0" baseline="0">
          <a:solidFill>
            <a:srgbClr val="000000">
              <a:alpha val="70000"/>
            </a:srgbClr>
          </a:solidFill>
          <a:uFillTx/>
          <a:latin typeface="+mn-lt"/>
          <a:ea typeface="+mn-ea"/>
          <a:cs typeface="+mn-cs"/>
          <a:sym typeface="Inter Bold"/>
        </a:defRPr>
      </a:lvl9pPr>
    </p:titleStyle>
    <p:bodyStyle>
      <a:lvl1pPr marL="195308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1pPr>
      <a:lvl2pPr marL="507802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2pPr>
      <a:lvl3pPr marL="820296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3pPr>
      <a:lvl4pPr marL="1132790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4pPr>
      <a:lvl5pPr marL="1445284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5pPr>
      <a:lvl6pPr marL="1757777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6pPr>
      <a:lvl7pPr marL="2070270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7pPr>
      <a:lvl8pPr marL="2382764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8pPr>
      <a:lvl9pPr marL="2695258" marR="0" indent="-195308" algn="l" defTabSz="410706" rtl="0" latinLnBrk="0">
        <a:lnSpc>
          <a:spcPct val="100000"/>
        </a:lnSpc>
        <a:spcBef>
          <a:spcPts val="1757"/>
        </a:spcBef>
        <a:spcAft>
          <a:spcPts val="0"/>
        </a:spcAft>
        <a:buClrTx/>
        <a:buSzPct val="145000"/>
        <a:buFontTx/>
        <a:buChar char="•"/>
        <a:tabLst/>
        <a:defRPr sz="1406" b="0" i="0" u="none" strike="noStrike" cap="none" spc="0" baseline="0">
          <a:solidFill>
            <a:srgbClr val="000000"/>
          </a:solidFill>
          <a:uFillTx/>
          <a:latin typeface="Inter Regular"/>
          <a:ea typeface="Inter Regular"/>
          <a:cs typeface="Inter Regular"/>
          <a:sym typeface="Inter Regular"/>
        </a:defRPr>
      </a:lvl9pPr>
    </p:bodyStyle>
    <p:otherStyle>
      <a:lvl1pPr marL="0" marR="0" indent="0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11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22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32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845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556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266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4976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688" algn="ctr" defTabSz="41070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7.jp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.png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.png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WsRsXpFx7Y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logo_lunatone_v1.0-01.png" descr="logo_lunatone_v1.0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816" y="93493"/>
            <a:ext cx="1883735" cy="52083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expertise and passion for advanced technologies…"/>
          <p:cNvSpPr txBox="1"/>
          <p:nvPr/>
        </p:nvSpPr>
        <p:spPr>
          <a:xfrm>
            <a:off x="3770996" y="5486830"/>
            <a:ext cx="4495874" cy="387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spAutoFit/>
          </a:bodyPr>
          <a:lstStyle/>
          <a:p>
            <a:pPr defTabSz="642845"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DE" sz="1250"/>
              <a:t>Kompetenz und Leidenschaft für fortschrittliche Technologien</a:t>
            </a:r>
          </a:p>
          <a:p>
            <a:pPr algn="ctr" defTabSz="642845"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DE" sz="1266"/>
              <a:t>und zukunftsweisende Systeme</a:t>
            </a:r>
            <a:endParaRPr sz="1266"/>
          </a:p>
        </p:txBody>
      </p:sp>
      <p:pic>
        <p:nvPicPr>
          <p:cNvPr id="117" name="image8.png" descr="image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794" y="5681627"/>
            <a:ext cx="1169970" cy="4827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" name="Group"/>
          <p:cNvGrpSpPr/>
          <p:nvPr/>
        </p:nvGrpSpPr>
        <p:grpSpPr>
          <a:xfrm>
            <a:off x="7096830" y="5678190"/>
            <a:ext cx="1292299" cy="482771"/>
            <a:chOff x="0" y="0"/>
            <a:chExt cx="1837934" cy="686606"/>
          </a:xfrm>
        </p:grpSpPr>
        <p:pic>
          <p:nvPicPr>
            <p:cNvPr id="118" name="Lunatone-DALI2-Thumbnail.png" descr="Lunatone-DALI2-Thumbnail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777" y="112592"/>
              <a:ext cx="1758158" cy="49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2" extrusionOk="0">
                  <a:moveTo>
                    <a:pt x="14520" y="7"/>
                  </a:moveTo>
                  <a:cubicBezTo>
                    <a:pt x="14477" y="43"/>
                    <a:pt x="14635" y="205"/>
                    <a:pt x="14988" y="494"/>
                  </a:cubicBezTo>
                  <a:cubicBezTo>
                    <a:pt x="16103" y="1408"/>
                    <a:pt x="17070" y="2689"/>
                    <a:pt x="17807" y="4148"/>
                  </a:cubicBezTo>
                  <a:cubicBezTo>
                    <a:pt x="17808" y="4151"/>
                    <a:pt x="17810" y="4145"/>
                    <a:pt x="17811" y="4148"/>
                  </a:cubicBezTo>
                  <a:cubicBezTo>
                    <a:pt x="17815" y="4155"/>
                    <a:pt x="17817" y="4175"/>
                    <a:pt x="17821" y="4183"/>
                  </a:cubicBezTo>
                  <a:cubicBezTo>
                    <a:pt x="18516" y="5567"/>
                    <a:pt x="19006" y="7115"/>
                    <a:pt x="19206" y="8688"/>
                  </a:cubicBezTo>
                  <a:cubicBezTo>
                    <a:pt x="19351" y="9828"/>
                    <a:pt x="19343" y="11522"/>
                    <a:pt x="19191" y="12672"/>
                  </a:cubicBezTo>
                  <a:cubicBezTo>
                    <a:pt x="19025" y="13932"/>
                    <a:pt x="18686" y="15143"/>
                    <a:pt x="18206" y="16273"/>
                  </a:cubicBezTo>
                  <a:cubicBezTo>
                    <a:pt x="18138" y="16436"/>
                    <a:pt x="18050" y="16633"/>
                    <a:pt x="17938" y="16865"/>
                  </a:cubicBezTo>
                  <a:cubicBezTo>
                    <a:pt x="17935" y="16872"/>
                    <a:pt x="17932" y="16875"/>
                    <a:pt x="17928" y="16882"/>
                  </a:cubicBezTo>
                  <a:cubicBezTo>
                    <a:pt x="17203" y="18380"/>
                    <a:pt x="16226" y="19714"/>
                    <a:pt x="15042" y="20727"/>
                  </a:cubicBezTo>
                  <a:cubicBezTo>
                    <a:pt x="14152" y="21488"/>
                    <a:pt x="14274" y="21571"/>
                    <a:pt x="15471" y="21023"/>
                  </a:cubicBezTo>
                  <a:cubicBezTo>
                    <a:pt x="18713" y="19538"/>
                    <a:pt x="20960" y="16232"/>
                    <a:pt x="21512" y="12150"/>
                  </a:cubicBezTo>
                  <a:cubicBezTo>
                    <a:pt x="21557" y="11823"/>
                    <a:pt x="21583" y="11533"/>
                    <a:pt x="21600" y="11246"/>
                  </a:cubicBezTo>
                  <a:cubicBezTo>
                    <a:pt x="21595" y="10626"/>
                    <a:pt x="21586" y="10331"/>
                    <a:pt x="21580" y="9924"/>
                  </a:cubicBezTo>
                  <a:cubicBezTo>
                    <a:pt x="21558" y="9648"/>
                    <a:pt x="21530" y="9357"/>
                    <a:pt x="21483" y="9036"/>
                  </a:cubicBezTo>
                  <a:cubicBezTo>
                    <a:pt x="21189" y="7018"/>
                    <a:pt x="20479" y="5220"/>
                    <a:pt x="19435" y="3730"/>
                  </a:cubicBezTo>
                  <a:cubicBezTo>
                    <a:pt x="19415" y="3701"/>
                    <a:pt x="19397" y="3672"/>
                    <a:pt x="19377" y="3643"/>
                  </a:cubicBezTo>
                  <a:cubicBezTo>
                    <a:pt x="18318" y="2163"/>
                    <a:pt x="16923" y="1000"/>
                    <a:pt x="15266" y="268"/>
                  </a:cubicBezTo>
                  <a:cubicBezTo>
                    <a:pt x="14808" y="66"/>
                    <a:pt x="14564" y="-29"/>
                    <a:pt x="14520" y="7"/>
                  </a:cubicBezTo>
                  <a:close/>
                  <a:moveTo>
                    <a:pt x="5690" y="7053"/>
                  </a:moveTo>
                  <a:lnTo>
                    <a:pt x="5758" y="7244"/>
                  </a:lnTo>
                  <a:cubicBezTo>
                    <a:pt x="5744" y="7156"/>
                    <a:pt x="5747" y="7101"/>
                    <a:pt x="5749" y="7053"/>
                  </a:cubicBezTo>
                  <a:lnTo>
                    <a:pt x="5690" y="7053"/>
                  </a:lnTo>
                  <a:close/>
                  <a:moveTo>
                    <a:pt x="20225" y="7053"/>
                  </a:moveTo>
                  <a:cubicBezTo>
                    <a:pt x="20443" y="7053"/>
                    <a:pt x="20509" y="7163"/>
                    <a:pt x="20669" y="7731"/>
                  </a:cubicBezTo>
                  <a:cubicBezTo>
                    <a:pt x="20991" y="8882"/>
                    <a:pt x="20908" y="10039"/>
                    <a:pt x="20366" y="12029"/>
                  </a:cubicBezTo>
                  <a:lnTo>
                    <a:pt x="20054" y="13177"/>
                  </a:lnTo>
                  <a:lnTo>
                    <a:pt x="20440" y="13125"/>
                  </a:lnTo>
                  <a:lnTo>
                    <a:pt x="20825" y="13072"/>
                  </a:lnTo>
                  <a:lnTo>
                    <a:pt x="20825" y="13751"/>
                  </a:lnTo>
                  <a:lnTo>
                    <a:pt x="20825" y="14429"/>
                  </a:lnTo>
                  <a:lnTo>
                    <a:pt x="20157" y="14482"/>
                  </a:lnTo>
                  <a:cubicBezTo>
                    <a:pt x="19741" y="14516"/>
                    <a:pt x="19471" y="14450"/>
                    <a:pt x="19450" y="14325"/>
                  </a:cubicBezTo>
                  <a:cubicBezTo>
                    <a:pt x="19407" y="14077"/>
                    <a:pt x="19540" y="13059"/>
                    <a:pt x="19616" y="13055"/>
                  </a:cubicBezTo>
                  <a:cubicBezTo>
                    <a:pt x="19713" y="13050"/>
                    <a:pt x="19814" y="12731"/>
                    <a:pt x="19791" y="12498"/>
                  </a:cubicBezTo>
                  <a:cubicBezTo>
                    <a:pt x="19779" y="12373"/>
                    <a:pt x="19915" y="11703"/>
                    <a:pt x="20093" y="11020"/>
                  </a:cubicBezTo>
                  <a:cubicBezTo>
                    <a:pt x="20379" y="9926"/>
                    <a:pt x="20416" y="9689"/>
                    <a:pt x="20405" y="9054"/>
                  </a:cubicBezTo>
                  <a:cubicBezTo>
                    <a:pt x="20394" y="8342"/>
                    <a:pt x="20391" y="8340"/>
                    <a:pt x="20162" y="8340"/>
                  </a:cubicBezTo>
                  <a:cubicBezTo>
                    <a:pt x="20034" y="8340"/>
                    <a:pt x="19938" y="8401"/>
                    <a:pt x="19952" y="8480"/>
                  </a:cubicBezTo>
                  <a:cubicBezTo>
                    <a:pt x="20013" y="8832"/>
                    <a:pt x="19852" y="9419"/>
                    <a:pt x="19694" y="9419"/>
                  </a:cubicBezTo>
                  <a:cubicBezTo>
                    <a:pt x="19488" y="9419"/>
                    <a:pt x="19444" y="9035"/>
                    <a:pt x="19557" y="8253"/>
                  </a:cubicBezTo>
                  <a:cubicBezTo>
                    <a:pt x="19670" y="7472"/>
                    <a:pt x="19904" y="7053"/>
                    <a:pt x="20225" y="7053"/>
                  </a:cubicBezTo>
                  <a:close/>
                  <a:moveTo>
                    <a:pt x="5992" y="8079"/>
                  </a:moveTo>
                  <a:cubicBezTo>
                    <a:pt x="6027" y="8270"/>
                    <a:pt x="6058" y="8478"/>
                    <a:pt x="6080" y="8723"/>
                  </a:cubicBezTo>
                  <a:cubicBezTo>
                    <a:pt x="6080" y="8697"/>
                    <a:pt x="6075" y="8605"/>
                    <a:pt x="6075" y="8584"/>
                  </a:cubicBezTo>
                  <a:cubicBezTo>
                    <a:pt x="6074" y="8290"/>
                    <a:pt x="6058" y="8085"/>
                    <a:pt x="6036" y="8132"/>
                  </a:cubicBezTo>
                  <a:cubicBezTo>
                    <a:pt x="6028" y="8149"/>
                    <a:pt x="6008" y="8106"/>
                    <a:pt x="5992" y="8079"/>
                  </a:cubicBezTo>
                  <a:close/>
                  <a:moveTo>
                    <a:pt x="8552" y="8741"/>
                  </a:moveTo>
                  <a:lnTo>
                    <a:pt x="8547" y="8793"/>
                  </a:lnTo>
                  <a:cubicBezTo>
                    <a:pt x="8551" y="8795"/>
                    <a:pt x="8558" y="8849"/>
                    <a:pt x="8562" y="8862"/>
                  </a:cubicBezTo>
                  <a:lnTo>
                    <a:pt x="8552" y="8741"/>
                  </a:lnTo>
                  <a:close/>
                  <a:moveTo>
                    <a:pt x="0" y="13490"/>
                  </a:moveTo>
                  <a:cubicBezTo>
                    <a:pt x="19" y="13571"/>
                    <a:pt x="36" y="13663"/>
                    <a:pt x="54" y="13733"/>
                  </a:cubicBezTo>
                  <a:cubicBezTo>
                    <a:pt x="53" y="13713"/>
                    <a:pt x="48" y="13680"/>
                    <a:pt x="49" y="13664"/>
                  </a:cubicBezTo>
                  <a:cubicBezTo>
                    <a:pt x="54" y="13556"/>
                    <a:pt x="31" y="13487"/>
                    <a:pt x="0" y="13490"/>
                  </a:cubicBezTo>
                  <a:close/>
                  <a:moveTo>
                    <a:pt x="5749" y="14203"/>
                  </a:moveTo>
                  <a:lnTo>
                    <a:pt x="5641" y="14516"/>
                  </a:lnTo>
                  <a:lnTo>
                    <a:pt x="6407" y="14516"/>
                  </a:lnTo>
                  <a:lnTo>
                    <a:pt x="6485" y="14516"/>
                  </a:lnTo>
                  <a:cubicBezTo>
                    <a:pt x="6091" y="14516"/>
                    <a:pt x="5755" y="14453"/>
                    <a:pt x="5739" y="14360"/>
                  </a:cubicBezTo>
                  <a:cubicBezTo>
                    <a:pt x="5734" y="14329"/>
                    <a:pt x="5743" y="14258"/>
                    <a:pt x="5749" y="14203"/>
                  </a:cubicBezTo>
                  <a:close/>
                  <a:moveTo>
                    <a:pt x="8113" y="14203"/>
                  </a:moveTo>
                  <a:lnTo>
                    <a:pt x="8084" y="14516"/>
                  </a:lnTo>
                  <a:lnTo>
                    <a:pt x="8391" y="14516"/>
                  </a:lnTo>
                  <a:cubicBezTo>
                    <a:pt x="8230" y="14471"/>
                    <a:pt x="8143" y="14387"/>
                    <a:pt x="8113" y="14203"/>
                  </a:cubicBezTo>
                  <a:close/>
                  <a:moveTo>
                    <a:pt x="200" y="14308"/>
                  </a:moveTo>
                  <a:lnTo>
                    <a:pt x="268" y="14516"/>
                  </a:lnTo>
                  <a:lnTo>
                    <a:pt x="1224" y="14516"/>
                  </a:lnTo>
                  <a:cubicBezTo>
                    <a:pt x="674" y="14480"/>
                    <a:pt x="295" y="14431"/>
                    <a:pt x="200" y="14308"/>
                  </a:cubicBezTo>
                  <a:close/>
                  <a:moveTo>
                    <a:pt x="9952" y="14360"/>
                  </a:moveTo>
                  <a:lnTo>
                    <a:pt x="9966" y="14516"/>
                  </a:lnTo>
                  <a:lnTo>
                    <a:pt x="10483" y="14516"/>
                  </a:lnTo>
                  <a:lnTo>
                    <a:pt x="10995" y="14516"/>
                  </a:lnTo>
                  <a:lnTo>
                    <a:pt x="10995" y="14429"/>
                  </a:lnTo>
                  <a:lnTo>
                    <a:pt x="10488" y="14482"/>
                  </a:lnTo>
                  <a:cubicBezTo>
                    <a:pt x="10189" y="14513"/>
                    <a:pt x="10005" y="14463"/>
                    <a:pt x="9952" y="14360"/>
                  </a:cubicBezTo>
                  <a:close/>
                  <a:moveTo>
                    <a:pt x="15125" y="14429"/>
                  </a:moveTo>
                  <a:lnTo>
                    <a:pt x="15125" y="14516"/>
                  </a:lnTo>
                  <a:lnTo>
                    <a:pt x="15408" y="14516"/>
                  </a:lnTo>
                  <a:cubicBezTo>
                    <a:pt x="15264" y="14493"/>
                    <a:pt x="15146" y="14473"/>
                    <a:pt x="15125" y="14429"/>
                  </a:cubicBezTo>
                  <a:close/>
                  <a:moveTo>
                    <a:pt x="9001" y="14499"/>
                  </a:moveTo>
                  <a:cubicBezTo>
                    <a:pt x="8987" y="14518"/>
                    <a:pt x="8898" y="14505"/>
                    <a:pt x="8855" y="14516"/>
                  </a:cubicBezTo>
                  <a:lnTo>
                    <a:pt x="9006" y="14516"/>
                  </a:lnTo>
                  <a:lnTo>
                    <a:pt x="9001" y="14499"/>
                  </a:lnTo>
                  <a:close/>
                  <a:moveTo>
                    <a:pt x="497" y="15212"/>
                  </a:moveTo>
                  <a:lnTo>
                    <a:pt x="522" y="15264"/>
                  </a:lnTo>
                  <a:cubicBezTo>
                    <a:pt x="518" y="15245"/>
                    <a:pt x="519" y="15229"/>
                    <a:pt x="517" y="15212"/>
                  </a:cubicBezTo>
                  <a:lnTo>
                    <a:pt x="497" y="15212"/>
                  </a:lnTo>
                  <a:close/>
                  <a:moveTo>
                    <a:pt x="17997" y="15212"/>
                  </a:moveTo>
                  <a:cubicBezTo>
                    <a:pt x="17997" y="15225"/>
                    <a:pt x="17989" y="15249"/>
                    <a:pt x="17987" y="15264"/>
                  </a:cubicBezTo>
                  <a:lnTo>
                    <a:pt x="18011" y="15212"/>
                  </a:lnTo>
                  <a:lnTo>
                    <a:pt x="17997" y="15212"/>
                  </a:lnTo>
                  <a:close/>
                  <a:moveTo>
                    <a:pt x="14042" y="21475"/>
                  </a:moveTo>
                  <a:lnTo>
                    <a:pt x="14008" y="21510"/>
                  </a:lnTo>
                  <a:cubicBezTo>
                    <a:pt x="14004" y="21537"/>
                    <a:pt x="14016" y="21552"/>
                    <a:pt x="14047" y="21562"/>
                  </a:cubicBezTo>
                  <a:lnTo>
                    <a:pt x="14155" y="21527"/>
                  </a:lnTo>
                  <a:cubicBezTo>
                    <a:pt x="14163" y="21510"/>
                    <a:pt x="14167" y="21499"/>
                    <a:pt x="14150" y="21475"/>
                  </a:cubicBezTo>
                  <a:cubicBezTo>
                    <a:pt x="14120" y="21433"/>
                    <a:pt x="14078" y="21452"/>
                    <a:pt x="14042" y="2147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19" name="image8.png" descr="image8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663957" cy="686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AF54235C-B50C-D749-869F-587985D0CB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319" y="2398155"/>
            <a:ext cx="9466364" cy="311053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8D4F72B-FD08-488D-7B1A-F30605E610E5}"/>
              </a:ext>
            </a:extLst>
          </p:cNvPr>
          <p:cNvSpPr txBox="1"/>
          <p:nvPr/>
        </p:nvSpPr>
        <p:spPr>
          <a:xfrm>
            <a:off x="1630197" y="1245641"/>
            <a:ext cx="8596841" cy="7879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60" tIns="60960" rIns="60960" bIns="60960" numCol="1" spcCol="38100" rtlCol="0" anchor="ctr">
            <a:spAutoFit/>
          </a:bodyPr>
          <a:lstStyle/>
          <a:p>
            <a:pPr algn="ctr" defTabSz="701040" hangingPunct="0"/>
            <a:r>
              <a:rPr lang="de-AT" sz="432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Lunatone News Call – Aug 2023 </a:t>
            </a:r>
            <a:endParaRPr lang="x-none" sz="432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E01E4CC-A5BC-E5D8-4BE4-BFFA59E15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46078" y="6013611"/>
            <a:ext cx="10406063" cy="5072063"/>
          </a:xfrm>
        </p:spPr>
        <p:txBody>
          <a:bodyPr/>
          <a:lstStyle/>
          <a:p>
            <a:pPr marL="0" indent="0">
              <a:buNone/>
            </a:pPr>
            <a:r>
              <a:rPr lang="de-AT" dirty="0"/>
              <a:t> </a:t>
            </a:r>
            <a:endParaRPr lang="x-none" dirty="0"/>
          </a:p>
        </p:txBody>
      </p:sp>
      <p:pic>
        <p:nvPicPr>
          <p:cNvPr id="8" name="logo_lunatone_v1.0-01.png" descr="logo_lunatone_v1.0-01.png">
            <a:extLst>
              <a:ext uri="{FF2B5EF4-FFF2-40B4-BE49-F238E27FC236}">
                <a16:creationId xmlns:a16="http://schemas.microsoft.com/office/drawing/2014/main" id="{1270C486-15D9-2B49-2E3D-A5C2DE285B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Line">
            <a:extLst>
              <a:ext uri="{FF2B5EF4-FFF2-40B4-BE49-F238E27FC236}">
                <a16:creationId xmlns:a16="http://schemas.microsoft.com/office/drawing/2014/main" id="{C7614DF2-41BA-FF69-95A2-6769A9A97677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0" name="INPUT DEVICES, CONTROL UNITS &amp; SENSORS">
            <a:extLst>
              <a:ext uri="{FF2B5EF4-FFF2-40B4-BE49-F238E27FC236}">
                <a16:creationId xmlns:a16="http://schemas.microsoft.com/office/drawing/2014/main" id="{9E7718FF-0CDF-624E-0970-FE9CB4EE3D35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sz="1406"/>
              <a:t>Bedienmodule, Steuergeräte &amp; </a:t>
            </a:r>
            <a:r>
              <a:rPr lang="de-DE" sz="1406" err="1"/>
              <a:t>SENSORen</a:t>
            </a:r>
            <a:r>
              <a:rPr lang="de-DE" sz="1406"/>
              <a:t>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510D8BF-DFAE-57B8-3416-B6D4AA8227D4}"/>
              </a:ext>
            </a:extLst>
          </p:cNvPr>
          <p:cNvSpPr txBox="1"/>
          <p:nvPr/>
        </p:nvSpPr>
        <p:spPr>
          <a:xfrm>
            <a:off x="857089" y="763250"/>
            <a:ext cx="5047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/>
              <a:t>DALI Cockpit:  </a:t>
            </a:r>
            <a:r>
              <a:rPr lang="de-AT" sz="1600" dirty="0" err="1"/>
              <a:t>Application</a:t>
            </a:r>
            <a:r>
              <a:rPr lang="de-AT" sz="1600" dirty="0"/>
              <a:t> Controller – Input Einstellungen</a:t>
            </a:r>
            <a:endParaRPr lang="x-none" sz="16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E7BFF4E-B735-7788-F98C-5E9568B94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188" y="1288627"/>
            <a:ext cx="6442904" cy="535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0984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E01E4CC-A5BC-E5D8-4BE4-BFFA59E15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46078" y="6013611"/>
            <a:ext cx="10406063" cy="5072063"/>
          </a:xfrm>
        </p:spPr>
        <p:txBody>
          <a:bodyPr/>
          <a:lstStyle/>
          <a:p>
            <a:pPr marL="0" indent="0">
              <a:buNone/>
            </a:pPr>
            <a:r>
              <a:rPr lang="de-AT" dirty="0"/>
              <a:t> </a:t>
            </a:r>
            <a:endParaRPr lang="x-none" dirty="0"/>
          </a:p>
        </p:txBody>
      </p:sp>
      <p:pic>
        <p:nvPicPr>
          <p:cNvPr id="8" name="logo_lunatone_v1.0-01.png" descr="logo_lunatone_v1.0-01.png">
            <a:extLst>
              <a:ext uri="{FF2B5EF4-FFF2-40B4-BE49-F238E27FC236}">
                <a16:creationId xmlns:a16="http://schemas.microsoft.com/office/drawing/2014/main" id="{1270C486-15D9-2B49-2E3D-A5C2DE285B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Line">
            <a:extLst>
              <a:ext uri="{FF2B5EF4-FFF2-40B4-BE49-F238E27FC236}">
                <a16:creationId xmlns:a16="http://schemas.microsoft.com/office/drawing/2014/main" id="{C7614DF2-41BA-FF69-95A2-6769A9A97677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0" name="INPUT DEVICES, CONTROL UNITS &amp; SENSORS">
            <a:extLst>
              <a:ext uri="{FF2B5EF4-FFF2-40B4-BE49-F238E27FC236}">
                <a16:creationId xmlns:a16="http://schemas.microsoft.com/office/drawing/2014/main" id="{9E7718FF-0CDF-624E-0970-FE9CB4EE3D35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sz="1406"/>
              <a:t>Bedienmodule, Steuergeräte &amp; </a:t>
            </a:r>
            <a:r>
              <a:rPr lang="de-DE" sz="1406" err="1"/>
              <a:t>SENSORen</a:t>
            </a:r>
            <a:r>
              <a:rPr lang="de-DE" sz="1406"/>
              <a:t>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510D8BF-DFAE-57B8-3416-B6D4AA8227D4}"/>
              </a:ext>
            </a:extLst>
          </p:cNvPr>
          <p:cNvSpPr txBox="1"/>
          <p:nvPr/>
        </p:nvSpPr>
        <p:spPr>
          <a:xfrm>
            <a:off x="857089" y="762489"/>
            <a:ext cx="3407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/>
              <a:t>DALI Cockpit:  Instanzen Einstellungen</a:t>
            </a:r>
            <a:endParaRPr lang="x-none" sz="1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F55341-5564-1377-18AB-5D1F8DD0F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268" y="1456888"/>
            <a:ext cx="7823555" cy="498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3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E01E4CC-A5BC-E5D8-4BE4-BFFA59E15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46078" y="6013611"/>
            <a:ext cx="10406063" cy="5072063"/>
          </a:xfrm>
        </p:spPr>
        <p:txBody>
          <a:bodyPr/>
          <a:lstStyle/>
          <a:p>
            <a:pPr marL="0" indent="0">
              <a:buNone/>
            </a:pPr>
            <a:r>
              <a:rPr lang="de-AT" dirty="0"/>
              <a:t> </a:t>
            </a:r>
            <a:endParaRPr lang="x-none" dirty="0"/>
          </a:p>
        </p:txBody>
      </p:sp>
      <p:pic>
        <p:nvPicPr>
          <p:cNvPr id="8" name="logo_lunatone_v1.0-01.png" descr="logo_lunatone_v1.0-01.png">
            <a:extLst>
              <a:ext uri="{FF2B5EF4-FFF2-40B4-BE49-F238E27FC236}">
                <a16:creationId xmlns:a16="http://schemas.microsoft.com/office/drawing/2014/main" id="{1270C486-15D9-2B49-2E3D-A5C2DE285B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Line">
            <a:extLst>
              <a:ext uri="{FF2B5EF4-FFF2-40B4-BE49-F238E27FC236}">
                <a16:creationId xmlns:a16="http://schemas.microsoft.com/office/drawing/2014/main" id="{C7614DF2-41BA-FF69-95A2-6769A9A97677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0" name="INPUT DEVICES, CONTROL UNITS &amp; SENSORS">
            <a:extLst>
              <a:ext uri="{FF2B5EF4-FFF2-40B4-BE49-F238E27FC236}">
                <a16:creationId xmlns:a16="http://schemas.microsoft.com/office/drawing/2014/main" id="{9E7718FF-0CDF-624E-0970-FE9CB4EE3D35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sz="1406"/>
              <a:t>Bedienmodule, Steuergeräte &amp; </a:t>
            </a:r>
            <a:r>
              <a:rPr lang="de-DE" sz="1406" err="1"/>
              <a:t>SENSORen</a:t>
            </a:r>
            <a:r>
              <a:rPr lang="de-DE" sz="1406"/>
              <a:t>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510D8BF-DFAE-57B8-3416-B6D4AA8227D4}"/>
              </a:ext>
            </a:extLst>
          </p:cNvPr>
          <p:cNvSpPr txBox="1"/>
          <p:nvPr/>
        </p:nvSpPr>
        <p:spPr>
          <a:xfrm>
            <a:off x="857089" y="762489"/>
            <a:ext cx="3471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/>
              <a:t>DALI Cockpit:  Alternative Konfiguration</a:t>
            </a:r>
            <a:endParaRPr lang="x-none" sz="1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DA960A2-0F66-10F2-08F3-5A9AECDD0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729" y="1030623"/>
            <a:ext cx="7137152" cy="571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7670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ogo_lunatone_v1.0-01.png" descr="logo_lunatone_v1.0-01.png">
            <a:extLst>
              <a:ext uri="{FF2B5EF4-FFF2-40B4-BE49-F238E27FC236}">
                <a16:creationId xmlns:a16="http://schemas.microsoft.com/office/drawing/2014/main" id="{B077DF1D-9CD4-5749-971B-93653BF3D0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Line">
            <a:extLst>
              <a:ext uri="{FF2B5EF4-FFF2-40B4-BE49-F238E27FC236}">
                <a16:creationId xmlns:a16="http://schemas.microsoft.com/office/drawing/2014/main" id="{5D7A86C2-517D-4541-B48D-AC9AEEF0FFBB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D46D4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57618" hangingPunct="0"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4" name="INPUT DEVICES, CONTROL UNITS &amp; SENSORS">
            <a:extLst>
              <a:ext uri="{FF2B5EF4-FFF2-40B4-BE49-F238E27FC236}">
                <a16:creationId xmlns:a16="http://schemas.microsoft.com/office/drawing/2014/main" id="{37076071-A20D-484A-BCBE-89B37B5FE43B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defTabSz="457618" hangingPunct="0"/>
            <a:r>
              <a:rPr lang="en-GB" sz="1406" kern="0" dirty="0">
                <a:solidFill>
                  <a:srgbClr val="D46D43"/>
                </a:solidFill>
                <a:latin typeface="Inter Bold"/>
              </a:rPr>
              <a:t>Meeting </a:t>
            </a:r>
            <a:r>
              <a:rPr lang="en-GB" sz="1406" kern="0" dirty="0" err="1">
                <a:solidFill>
                  <a:srgbClr val="D46D43"/>
                </a:solidFill>
                <a:latin typeface="Inter Bold"/>
              </a:rPr>
              <a:t>Raum</a:t>
            </a:r>
            <a:r>
              <a:rPr lang="en-GB" sz="1406" kern="0" dirty="0">
                <a:solidFill>
                  <a:srgbClr val="D46D43"/>
                </a:solidFill>
                <a:latin typeface="Inter Bold"/>
              </a:rPr>
              <a:t> </a:t>
            </a:r>
            <a:r>
              <a:rPr lang="en-GB" sz="1406" kern="0" dirty="0" err="1">
                <a:solidFill>
                  <a:srgbClr val="D46D43"/>
                </a:solidFill>
                <a:latin typeface="Inter Bold"/>
              </a:rPr>
              <a:t>mit</a:t>
            </a:r>
            <a:r>
              <a:rPr lang="en-GB" sz="1406" kern="0" dirty="0">
                <a:solidFill>
                  <a:srgbClr val="D46D43"/>
                </a:solidFill>
                <a:latin typeface="Inter Bold"/>
              </a:rPr>
              <a:t> </a:t>
            </a:r>
            <a:r>
              <a:rPr lang="en-GB" sz="1406" kern="0" dirty="0" err="1">
                <a:solidFill>
                  <a:srgbClr val="D46D43"/>
                </a:solidFill>
                <a:latin typeface="Inter Bold"/>
              </a:rPr>
              <a:t>Raumtrenner</a:t>
            </a:r>
            <a:r>
              <a:rPr lang="en-GB" sz="1406" kern="0" dirty="0">
                <a:solidFill>
                  <a:srgbClr val="D46D43"/>
                </a:solidFill>
                <a:latin typeface="Inter Bold"/>
              </a:rPr>
              <a:t> </a:t>
            </a:r>
            <a:r>
              <a:rPr lang="en-GB" sz="1406" kern="0" dirty="0" err="1">
                <a:solidFill>
                  <a:srgbClr val="D46D43"/>
                </a:solidFill>
                <a:latin typeface="Inter Bold"/>
              </a:rPr>
              <a:t>Funktion</a:t>
            </a:r>
            <a:endParaRPr lang="en-GB" sz="1406" kern="0" dirty="0">
              <a:solidFill>
                <a:srgbClr val="D46D43"/>
              </a:solidFill>
              <a:latin typeface="Inter Bold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067EE9C1-23C5-4E27-B578-0C7E946E0C3F}"/>
              </a:ext>
            </a:extLst>
          </p:cNvPr>
          <p:cNvSpPr txBox="1"/>
          <p:nvPr/>
        </p:nvSpPr>
        <p:spPr>
          <a:xfrm>
            <a:off x="7214249" y="4513074"/>
            <a:ext cx="3809116" cy="1361719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5240" defTabSz="457618" hangingPunct="0">
              <a:spcBef>
                <a:spcPts val="840"/>
              </a:spcBef>
            </a:pPr>
            <a:r>
              <a:rPr lang="de-AT" sz="960" b="1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UMSETZUNG</a:t>
            </a:r>
            <a:endParaRPr lang="de-AT" sz="960" b="1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  <a:p>
            <a:pPr marL="186690" marR="6858" indent="-171450" defTabSz="457618" hangingPunct="0">
              <a:lnSpc>
                <a:spcPct val="15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de-AT" sz="960" kern="0" spc="-3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DALI-2 MC2L PS an einer Tür:  Schalten/Dimmen aller Leuchten auf Taste 1; Szene Präsentation auf Taste 2</a:t>
            </a:r>
          </a:p>
          <a:p>
            <a:pPr marL="186690" marR="6858" indent="-171450" defTabSz="457618" hangingPunct="0">
              <a:lnSpc>
                <a:spcPct val="15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de-AT" sz="960" kern="0" spc="-3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Beim </a:t>
            </a:r>
            <a:r>
              <a:rPr lang="de-AT" sz="960" kern="0" spc="-30" dirty="0" err="1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Schliessen</a:t>
            </a:r>
            <a:r>
              <a:rPr lang="de-AT" sz="960" kern="0" spc="-3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der Trennwand verschickt der DALI-2 MC einen Szenenbefehl, wodurch das MC2L und DALI-2 MC im </a:t>
            </a:r>
            <a:r>
              <a:rPr lang="de-AT" sz="960" kern="0" spc="-30" dirty="0" err="1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Anschluß</a:t>
            </a:r>
            <a:r>
              <a:rPr lang="de-AT" sz="960" kern="0" spc="-3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nurmehr ihren Teilraum Raum1 / Raum 2 steuern </a:t>
            </a:r>
            <a:endParaRPr lang="de-AT" sz="960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</p:txBody>
      </p:sp>
      <p:sp>
        <p:nvSpPr>
          <p:cNvPr id="204" name="object 5">
            <a:extLst>
              <a:ext uri="{FF2B5EF4-FFF2-40B4-BE49-F238E27FC236}">
                <a16:creationId xmlns:a16="http://schemas.microsoft.com/office/drawing/2014/main" id="{D0C378D2-331F-4E88-BA72-9A708E8252B9}"/>
              </a:ext>
            </a:extLst>
          </p:cNvPr>
          <p:cNvSpPr txBox="1"/>
          <p:nvPr/>
        </p:nvSpPr>
        <p:spPr>
          <a:xfrm>
            <a:off x="1021949" y="4631827"/>
            <a:ext cx="4080361" cy="892873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5240" defTabSz="457618" hangingPunct="0">
              <a:spcBef>
                <a:spcPts val="840"/>
              </a:spcBef>
            </a:pPr>
            <a:r>
              <a:rPr lang="de-AT" sz="960" b="1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ANFORDERUNGEN</a:t>
            </a:r>
            <a:endParaRPr lang="de-AT" sz="960" b="1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  <a:p>
            <a:pPr marL="15240" marR="252984" indent="98298" defTabSz="457618" hangingPunct="0">
              <a:lnSpc>
                <a:spcPct val="150000"/>
              </a:lnSpc>
              <a:buFontTx/>
              <a:buChar char="•"/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Meeting Raum mit Raumtrennung </a:t>
            </a:r>
          </a:p>
          <a:p>
            <a:pPr marL="15240" marR="252984" indent="98298" defTabSz="457618" hangingPunct="0">
              <a:lnSpc>
                <a:spcPct val="150000"/>
              </a:lnSpc>
              <a:buFontTx/>
              <a:buChar char="•"/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Die Bediengeräte sollen abhängig von der Stellung der Trennwand</a:t>
            </a:r>
          </a:p>
          <a:p>
            <a:pPr marL="15240" marR="252984" defTabSz="457618" hangingPunct="0">
              <a:lnSpc>
                <a:spcPct val="150000"/>
              </a:lnSpc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  automatisch nur die Beleuchtung im jeweiligen Raum steuern</a:t>
            </a:r>
            <a:r>
              <a:rPr lang="de-AT" sz="960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    </a:t>
            </a:r>
          </a:p>
        </p:txBody>
      </p:sp>
      <p:sp>
        <p:nvSpPr>
          <p:cNvPr id="521" name="Rechteck 520">
            <a:extLst>
              <a:ext uri="{FF2B5EF4-FFF2-40B4-BE49-F238E27FC236}">
                <a16:creationId xmlns:a16="http://schemas.microsoft.com/office/drawing/2014/main" id="{E73FBA85-4B9B-ACDC-3F49-B3242D2FEC2C}"/>
              </a:ext>
            </a:extLst>
          </p:cNvPr>
          <p:cNvSpPr/>
          <p:nvPr/>
        </p:nvSpPr>
        <p:spPr>
          <a:xfrm>
            <a:off x="719409" y="6025044"/>
            <a:ext cx="3104884" cy="648037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701040" hangingPunct="0"/>
            <a:endParaRPr lang="de-DE" sz="264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9" name="object 15">
            <a:extLst>
              <a:ext uri="{FF2B5EF4-FFF2-40B4-BE49-F238E27FC236}">
                <a16:creationId xmlns:a16="http://schemas.microsoft.com/office/drawing/2014/main" id="{DFD4A4ED-634F-DFB9-076D-56318B492502}"/>
              </a:ext>
            </a:extLst>
          </p:cNvPr>
          <p:cNvSpPr txBox="1"/>
          <p:nvPr/>
        </p:nvSpPr>
        <p:spPr>
          <a:xfrm>
            <a:off x="1663327" y="6249621"/>
            <a:ext cx="1181362" cy="24981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defTabSz="457618" hangingPunct="0">
              <a:spcBef>
                <a:spcPts val="120"/>
              </a:spcBef>
            </a:pPr>
            <a:r>
              <a:rPr lang="de-AT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1x</a:t>
            </a:r>
          </a:p>
          <a:p>
            <a:pPr marL="15240" defTabSz="457618" hangingPunct="0">
              <a:spcBef>
                <a:spcPts val="120"/>
              </a:spcBef>
            </a:pPr>
            <a:r>
              <a:rPr lang="de-AT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DALI-2 MC2L PS</a:t>
            </a:r>
            <a:endParaRPr sz="720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</p:txBody>
      </p:sp>
      <p:sp>
        <p:nvSpPr>
          <p:cNvPr id="533" name="object 95">
            <a:extLst>
              <a:ext uri="{FF2B5EF4-FFF2-40B4-BE49-F238E27FC236}">
                <a16:creationId xmlns:a16="http://schemas.microsoft.com/office/drawing/2014/main" id="{564E1E81-D644-D361-45B2-93ABDF220F78}"/>
              </a:ext>
            </a:extLst>
          </p:cNvPr>
          <p:cNvSpPr txBox="1"/>
          <p:nvPr/>
        </p:nvSpPr>
        <p:spPr>
          <a:xfrm>
            <a:off x="3256957" y="6224156"/>
            <a:ext cx="599836" cy="24981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defTabSz="457618" hangingPunct="0">
              <a:spcBef>
                <a:spcPts val="120"/>
              </a:spcBef>
            </a:pPr>
            <a:r>
              <a:rPr lang="de-AT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2x</a:t>
            </a:r>
          </a:p>
          <a:p>
            <a:pPr marL="15240" defTabSz="457618" hangingPunct="0">
              <a:spcBef>
                <a:spcPts val="120"/>
              </a:spcBef>
            </a:pPr>
            <a:r>
              <a:rPr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DALI</a:t>
            </a:r>
            <a:r>
              <a:rPr sz="720" kern="0" spc="-3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MC</a:t>
            </a:r>
            <a:r>
              <a:rPr lang="de-DE" sz="720" kern="0" spc="-3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+</a:t>
            </a:r>
            <a:endParaRPr sz="720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</p:txBody>
      </p:sp>
      <p:pic>
        <p:nvPicPr>
          <p:cNvPr id="538" name="Grafik 537">
            <a:extLst>
              <a:ext uri="{FF2B5EF4-FFF2-40B4-BE49-F238E27FC236}">
                <a16:creationId xmlns:a16="http://schemas.microsoft.com/office/drawing/2014/main" id="{F67AC57B-5F47-D955-2C3D-8B090E675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978" y="6169127"/>
            <a:ext cx="305200" cy="427574"/>
          </a:xfrm>
          <a:prstGeom prst="rect">
            <a:avLst/>
          </a:prstGeom>
        </p:spPr>
      </p:pic>
      <p:sp>
        <p:nvSpPr>
          <p:cNvPr id="965" name="object 6">
            <a:extLst>
              <a:ext uri="{FF2B5EF4-FFF2-40B4-BE49-F238E27FC236}">
                <a16:creationId xmlns:a16="http://schemas.microsoft.com/office/drawing/2014/main" id="{BFB1C5A3-B211-D4A6-7109-28DC59069F7B}"/>
              </a:ext>
            </a:extLst>
          </p:cNvPr>
          <p:cNvSpPr txBox="1"/>
          <p:nvPr/>
        </p:nvSpPr>
        <p:spPr>
          <a:xfrm>
            <a:off x="-115034" y="5767982"/>
            <a:ext cx="2075634" cy="13849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algn="ctr" defTabSz="457618" hangingPunct="0">
              <a:spcBef>
                <a:spcPts val="120"/>
              </a:spcBef>
            </a:pPr>
            <a:r>
              <a:rPr lang="de-AT" sz="800" b="1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GE</a:t>
            </a:r>
            <a:r>
              <a:rPr sz="800" b="1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RÄTE</a:t>
            </a:r>
            <a:r>
              <a:rPr lang="de-AT" sz="800" b="1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:</a:t>
            </a:r>
            <a:endParaRPr sz="800" b="1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</p:txBody>
      </p: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5E85C807-9BF4-C578-7280-67EB21C6121E}"/>
              </a:ext>
            </a:extLst>
          </p:cNvPr>
          <p:cNvGrpSpPr/>
          <p:nvPr/>
        </p:nvGrpSpPr>
        <p:grpSpPr>
          <a:xfrm>
            <a:off x="549898" y="1062058"/>
            <a:ext cx="4631694" cy="3000177"/>
            <a:chOff x="323312" y="852507"/>
            <a:chExt cx="4631694" cy="319027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E673B1F-205E-3C46-C0F1-F8A6765B5E9C}"/>
                </a:ext>
              </a:extLst>
            </p:cNvPr>
            <p:cNvSpPr/>
            <p:nvPr/>
          </p:nvSpPr>
          <p:spPr>
            <a:xfrm rot="5400000">
              <a:off x="1314688" y="55816"/>
              <a:ext cx="2811130" cy="4469506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A837098E-5F61-53DE-1FB3-72F79FBC7B7A}"/>
                </a:ext>
              </a:extLst>
            </p:cNvPr>
            <p:cNvGrpSpPr/>
            <p:nvPr/>
          </p:nvGrpSpPr>
          <p:grpSpPr>
            <a:xfrm rot="5400000">
              <a:off x="4433326" y="672441"/>
              <a:ext cx="67918" cy="428706"/>
              <a:chOff x="4062290" y="1659730"/>
              <a:chExt cx="46162" cy="404163"/>
            </a:xfrm>
          </p:grpSpPr>
          <p:sp>
            <p:nvSpPr>
              <p:cNvPr id="54" name="Rechteck 53">
                <a:extLst>
                  <a:ext uri="{FF2B5EF4-FFF2-40B4-BE49-F238E27FC236}">
                    <a16:creationId xmlns:a16="http://schemas.microsoft.com/office/drawing/2014/main" id="{99B71FE4-4946-D547-9710-A13938EAF115}"/>
                  </a:ext>
                </a:extLst>
              </p:cNvPr>
              <p:cNvSpPr/>
              <p:nvPr/>
            </p:nvSpPr>
            <p:spPr>
              <a:xfrm>
                <a:off x="4062290" y="1661215"/>
                <a:ext cx="46162" cy="40027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" name="Gerader Verbinder 54">
                <a:extLst>
                  <a:ext uri="{FF2B5EF4-FFF2-40B4-BE49-F238E27FC236}">
                    <a16:creationId xmlns:a16="http://schemas.microsoft.com/office/drawing/2014/main" id="{91D1F236-A271-1DAA-2E26-4851958EA5AD}"/>
                  </a:ext>
                </a:extLst>
              </p:cNvPr>
              <p:cNvCxnSpPr/>
              <p:nvPr/>
            </p:nvCxnSpPr>
            <p:spPr>
              <a:xfrm>
                <a:off x="4084640" y="1659730"/>
                <a:ext cx="0" cy="404163"/>
              </a:xfrm>
              <a:prstGeom prst="line">
                <a:avLst/>
              </a:prstGeom>
              <a:noFill/>
              <a:ln w="1905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F2259810-636B-2412-6A47-282EB10C04C5}"/>
                </a:ext>
              </a:extLst>
            </p:cNvPr>
            <p:cNvGrpSpPr/>
            <p:nvPr/>
          </p:nvGrpSpPr>
          <p:grpSpPr>
            <a:xfrm rot="5400000">
              <a:off x="3731111" y="672113"/>
              <a:ext cx="67918" cy="428706"/>
              <a:chOff x="4062290" y="1659730"/>
              <a:chExt cx="46162" cy="404163"/>
            </a:xfrm>
          </p:grpSpPr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C3E91324-610B-8612-C02F-9348B3C89678}"/>
                  </a:ext>
                </a:extLst>
              </p:cNvPr>
              <p:cNvSpPr/>
              <p:nvPr/>
            </p:nvSpPr>
            <p:spPr>
              <a:xfrm>
                <a:off x="4062290" y="1661215"/>
                <a:ext cx="46162" cy="40027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B8CC5473-7A69-A3FA-00B2-9DE8FE0AD58B}"/>
                  </a:ext>
                </a:extLst>
              </p:cNvPr>
              <p:cNvCxnSpPr/>
              <p:nvPr/>
            </p:nvCxnSpPr>
            <p:spPr>
              <a:xfrm>
                <a:off x="4084640" y="1659730"/>
                <a:ext cx="0" cy="404163"/>
              </a:xfrm>
              <a:prstGeom prst="line">
                <a:avLst/>
              </a:prstGeom>
              <a:noFill/>
              <a:ln w="1905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7558D2B2-5699-2640-615B-A12819400710}"/>
                </a:ext>
              </a:extLst>
            </p:cNvPr>
            <p:cNvGrpSpPr/>
            <p:nvPr/>
          </p:nvGrpSpPr>
          <p:grpSpPr>
            <a:xfrm rot="5400000">
              <a:off x="3030979" y="672441"/>
              <a:ext cx="67918" cy="428706"/>
              <a:chOff x="4062290" y="1659730"/>
              <a:chExt cx="46162" cy="404163"/>
            </a:xfrm>
          </p:grpSpPr>
          <p:sp>
            <p:nvSpPr>
              <p:cNvPr id="61" name="Rechteck 60">
                <a:extLst>
                  <a:ext uri="{FF2B5EF4-FFF2-40B4-BE49-F238E27FC236}">
                    <a16:creationId xmlns:a16="http://schemas.microsoft.com/office/drawing/2014/main" id="{4BA6C3F4-701B-39DF-C1E2-91E7A87B321A}"/>
                  </a:ext>
                </a:extLst>
              </p:cNvPr>
              <p:cNvSpPr/>
              <p:nvPr/>
            </p:nvSpPr>
            <p:spPr>
              <a:xfrm>
                <a:off x="4062290" y="1661215"/>
                <a:ext cx="46162" cy="40027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2" name="Gerader Verbinder 61">
                <a:extLst>
                  <a:ext uri="{FF2B5EF4-FFF2-40B4-BE49-F238E27FC236}">
                    <a16:creationId xmlns:a16="http://schemas.microsoft.com/office/drawing/2014/main" id="{06BE753D-0DE6-8EC9-1962-46198A9FFBCC}"/>
                  </a:ext>
                </a:extLst>
              </p:cNvPr>
              <p:cNvCxnSpPr/>
              <p:nvPr/>
            </p:nvCxnSpPr>
            <p:spPr>
              <a:xfrm>
                <a:off x="4084640" y="1659730"/>
                <a:ext cx="0" cy="404163"/>
              </a:xfrm>
              <a:prstGeom prst="line">
                <a:avLst/>
              </a:prstGeom>
              <a:noFill/>
              <a:ln w="1905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63" name="Gruppieren 62">
              <a:extLst>
                <a:ext uri="{FF2B5EF4-FFF2-40B4-BE49-F238E27FC236}">
                  <a16:creationId xmlns:a16="http://schemas.microsoft.com/office/drawing/2014/main" id="{A68717FD-C901-78BB-45FA-83E23F48F491}"/>
                </a:ext>
              </a:extLst>
            </p:cNvPr>
            <p:cNvGrpSpPr/>
            <p:nvPr/>
          </p:nvGrpSpPr>
          <p:grpSpPr>
            <a:xfrm rot="5400000">
              <a:off x="2331885" y="672963"/>
              <a:ext cx="67918" cy="428706"/>
              <a:chOff x="4062290" y="1659730"/>
              <a:chExt cx="46162" cy="404163"/>
            </a:xfrm>
          </p:grpSpPr>
          <p:sp>
            <p:nvSpPr>
              <p:cNvPr id="896" name="Rechteck 895">
                <a:extLst>
                  <a:ext uri="{FF2B5EF4-FFF2-40B4-BE49-F238E27FC236}">
                    <a16:creationId xmlns:a16="http://schemas.microsoft.com/office/drawing/2014/main" id="{2B071BCC-82CD-FB86-B122-45C84994053C}"/>
                  </a:ext>
                </a:extLst>
              </p:cNvPr>
              <p:cNvSpPr/>
              <p:nvPr/>
            </p:nvSpPr>
            <p:spPr>
              <a:xfrm>
                <a:off x="4062290" y="1661215"/>
                <a:ext cx="46162" cy="40027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97" name="Gerader Verbinder 896">
                <a:extLst>
                  <a:ext uri="{FF2B5EF4-FFF2-40B4-BE49-F238E27FC236}">
                    <a16:creationId xmlns:a16="http://schemas.microsoft.com/office/drawing/2014/main" id="{55BB4CFC-4E37-2925-4610-E1EAEA5758A5}"/>
                  </a:ext>
                </a:extLst>
              </p:cNvPr>
              <p:cNvCxnSpPr/>
              <p:nvPr/>
            </p:nvCxnSpPr>
            <p:spPr>
              <a:xfrm>
                <a:off x="4084640" y="1659730"/>
                <a:ext cx="0" cy="404163"/>
              </a:xfrm>
              <a:prstGeom prst="line">
                <a:avLst/>
              </a:prstGeom>
              <a:noFill/>
              <a:ln w="1905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898" name="Gruppieren 897">
              <a:extLst>
                <a:ext uri="{FF2B5EF4-FFF2-40B4-BE49-F238E27FC236}">
                  <a16:creationId xmlns:a16="http://schemas.microsoft.com/office/drawing/2014/main" id="{2C734A31-5F03-56E9-6006-87AEFBAA2C63}"/>
                </a:ext>
              </a:extLst>
            </p:cNvPr>
            <p:cNvGrpSpPr/>
            <p:nvPr/>
          </p:nvGrpSpPr>
          <p:grpSpPr>
            <a:xfrm rot="5400000">
              <a:off x="1629672" y="672634"/>
              <a:ext cx="67918" cy="428706"/>
              <a:chOff x="4062290" y="1659730"/>
              <a:chExt cx="46162" cy="404163"/>
            </a:xfrm>
          </p:grpSpPr>
          <p:sp>
            <p:nvSpPr>
              <p:cNvPr id="899" name="Rechteck 898">
                <a:extLst>
                  <a:ext uri="{FF2B5EF4-FFF2-40B4-BE49-F238E27FC236}">
                    <a16:creationId xmlns:a16="http://schemas.microsoft.com/office/drawing/2014/main" id="{723CEBDB-7788-49D3-F1CB-1A752E965A00}"/>
                  </a:ext>
                </a:extLst>
              </p:cNvPr>
              <p:cNvSpPr/>
              <p:nvPr/>
            </p:nvSpPr>
            <p:spPr>
              <a:xfrm>
                <a:off x="4062290" y="1661215"/>
                <a:ext cx="46162" cy="40027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901" name="Gerader Verbinder 900">
                <a:extLst>
                  <a:ext uri="{FF2B5EF4-FFF2-40B4-BE49-F238E27FC236}">
                    <a16:creationId xmlns:a16="http://schemas.microsoft.com/office/drawing/2014/main" id="{DB4D4155-EE45-ECE5-1582-36FC58473DE2}"/>
                  </a:ext>
                </a:extLst>
              </p:cNvPr>
              <p:cNvCxnSpPr/>
              <p:nvPr/>
            </p:nvCxnSpPr>
            <p:spPr>
              <a:xfrm>
                <a:off x="4084640" y="1659730"/>
                <a:ext cx="0" cy="404163"/>
              </a:xfrm>
              <a:prstGeom prst="line">
                <a:avLst/>
              </a:prstGeom>
              <a:noFill/>
              <a:ln w="1905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902" name="Gruppieren 901">
              <a:extLst>
                <a:ext uri="{FF2B5EF4-FFF2-40B4-BE49-F238E27FC236}">
                  <a16:creationId xmlns:a16="http://schemas.microsoft.com/office/drawing/2014/main" id="{388B39B9-D84F-0321-6D06-B2AA1562637A}"/>
                </a:ext>
              </a:extLst>
            </p:cNvPr>
            <p:cNvGrpSpPr/>
            <p:nvPr/>
          </p:nvGrpSpPr>
          <p:grpSpPr>
            <a:xfrm rot="5400000">
              <a:off x="929539" y="672963"/>
              <a:ext cx="67918" cy="428706"/>
              <a:chOff x="4062290" y="1659730"/>
              <a:chExt cx="46162" cy="404163"/>
            </a:xfrm>
          </p:grpSpPr>
          <p:sp>
            <p:nvSpPr>
              <p:cNvPr id="904" name="Rechteck 903">
                <a:extLst>
                  <a:ext uri="{FF2B5EF4-FFF2-40B4-BE49-F238E27FC236}">
                    <a16:creationId xmlns:a16="http://schemas.microsoft.com/office/drawing/2014/main" id="{C7A119B4-6F92-057A-3C78-141A8276B6C8}"/>
                  </a:ext>
                </a:extLst>
              </p:cNvPr>
              <p:cNvSpPr/>
              <p:nvPr/>
            </p:nvSpPr>
            <p:spPr>
              <a:xfrm>
                <a:off x="4062290" y="1661215"/>
                <a:ext cx="46162" cy="40027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909" name="Gerader Verbinder 908">
                <a:extLst>
                  <a:ext uri="{FF2B5EF4-FFF2-40B4-BE49-F238E27FC236}">
                    <a16:creationId xmlns:a16="http://schemas.microsoft.com/office/drawing/2014/main" id="{8E10BB28-3416-8589-7193-5770E30DFC11}"/>
                  </a:ext>
                </a:extLst>
              </p:cNvPr>
              <p:cNvCxnSpPr/>
              <p:nvPr/>
            </p:nvCxnSpPr>
            <p:spPr>
              <a:xfrm>
                <a:off x="4084640" y="1659730"/>
                <a:ext cx="0" cy="404163"/>
              </a:xfrm>
              <a:prstGeom prst="line">
                <a:avLst/>
              </a:prstGeom>
              <a:noFill/>
              <a:ln w="1905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41" name="Gruppieren 140">
              <a:extLst>
                <a:ext uri="{FF2B5EF4-FFF2-40B4-BE49-F238E27FC236}">
                  <a16:creationId xmlns:a16="http://schemas.microsoft.com/office/drawing/2014/main" id="{2E22604F-FC77-3A1F-2F4B-87BA5104DB55}"/>
                </a:ext>
              </a:extLst>
            </p:cNvPr>
            <p:cNvGrpSpPr/>
            <p:nvPr/>
          </p:nvGrpSpPr>
          <p:grpSpPr>
            <a:xfrm rot="10800000" flipH="1">
              <a:off x="323312" y="3352849"/>
              <a:ext cx="722713" cy="689932"/>
              <a:chOff x="5251039" y="646394"/>
              <a:chExt cx="685736" cy="685737"/>
            </a:xfrm>
          </p:grpSpPr>
          <p:cxnSp>
            <p:nvCxnSpPr>
              <p:cNvPr id="142" name="Gerader Verbinder 141">
                <a:extLst>
                  <a:ext uri="{FF2B5EF4-FFF2-40B4-BE49-F238E27FC236}">
                    <a16:creationId xmlns:a16="http://schemas.microsoft.com/office/drawing/2014/main" id="{2689B0DB-C613-034C-4254-09BC372ED151}"/>
                  </a:ext>
                </a:extLst>
              </p:cNvPr>
              <p:cNvCxnSpPr>
                <a:cxnSpLocks/>
                <a:stCxn id="143" idx="3"/>
              </p:cNvCxnSpPr>
              <p:nvPr/>
            </p:nvCxnSpPr>
            <p:spPr>
              <a:xfrm rot="10800000" flipH="1" flipV="1">
                <a:off x="5593907" y="646394"/>
                <a:ext cx="3" cy="34119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sp>
            <p:nvSpPr>
              <p:cNvPr id="143" name="Teilkreis 142">
                <a:extLst>
                  <a:ext uri="{FF2B5EF4-FFF2-40B4-BE49-F238E27FC236}">
                    <a16:creationId xmlns:a16="http://schemas.microsoft.com/office/drawing/2014/main" id="{1A7E90E4-A649-40B8-4A01-4A6A6D3BADA7}"/>
                  </a:ext>
                </a:extLst>
              </p:cNvPr>
              <p:cNvSpPr/>
              <p:nvPr/>
            </p:nvSpPr>
            <p:spPr>
              <a:xfrm flipH="1">
                <a:off x="5251039" y="646394"/>
                <a:ext cx="685736" cy="685737"/>
              </a:xfrm>
              <a:prstGeom prst="pie">
                <a:avLst>
                  <a:gd name="adj1" fmla="val 10575032"/>
                  <a:gd name="adj2" fmla="val 16223028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Rechteck 143">
                <a:extLst>
                  <a:ext uri="{FF2B5EF4-FFF2-40B4-BE49-F238E27FC236}">
                    <a16:creationId xmlns:a16="http://schemas.microsoft.com/office/drawing/2014/main" id="{FACF1AB6-E263-1480-2518-182F784E052E}"/>
                  </a:ext>
                </a:extLst>
              </p:cNvPr>
              <p:cNvSpPr/>
              <p:nvPr/>
            </p:nvSpPr>
            <p:spPr>
              <a:xfrm>
                <a:off x="5606731" y="956864"/>
                <a:ext cx="326672" cy="89344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6" name="Gruppieren 145">
              <a:extLst>
                <a:ext uri="{FF2B5EF4-FFF2-40B4-BE49-F238E27FC236}">
                  <a16:creationId xmlns:a16="http://schemas.microsoft.com/office/drawing/2014/main" id="{2975A5D1-6E44-EAB3-EA58-EB6BB57FAC07}"/>
                </a:ext>
              </a:extLst>
            </p:cNvPr>
            <p:cNvGrpSpPr/>
            <p:nvPr/>
          </p:nvGrpSpPr>
          <p:grpSpPr>
            <a:xfrm rot="10800000" flipH="1">
              <a:off x="3597707" y="3352849"/>
              <a:ext cx="722713" cy="689932"/>
              <a:chOff x="4874795" y="646394"/>
              <a:chExt cx="685736" cy="685737"/>
            </a:xfrm>
          </p:grpSpPr>
          <p:cxnSp>
            <p:nvCxnSpPr>
              <p:cNvPr id="147" name="Gerader Verbinder 146">
                <a:extLst>
                  <a:ext uri="{FF2B5EF4-FFF2-40B4-BE49-F238E27FC236}">
                    <a16:creationId xmlns:a16="http://schemas.microsoft.com/office/drawing/2014/main" id="{957AD933-5B9D-A6E5-3E8B-D2CB398B810E}"/>
                  </a:ext>
                </a:extLst>
              </p:cNvPr>
              <p:cNvCxnSpPr>
                <a:cxnSpLocks/>
                <a:stCxn id="148" idx="3"/>
              </p:cNvCxnSpPr>
              <p:nvPr/>
            </p:nvCxnSpPr>
            <p:spPr>
              <a:xfrm rot="10800000" flipH="1" flipV="1">
                <a:off x="5217664" y="646394"/>
                <a:ext cx="3" cy="34119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sp>
            <p:nvSpPr>
              <p:cNvPr id="148" name="Teilkreis 147">
                <a:extLst>
                  <a:ext uri="{FF2B5EF4-FFF2-40B4-BE49-F238E27FC236}">
                    <a16:creationId xmlns:a16="http://schemas.microsoft.com/office/drawing/2014/main" id="{DE522A48-AFCC-C222-EE23-FF5A613020BE}"/>
                  </a:ext>
                </a:extLst>
              </p:cNvPr>
              <p:cNvSpPr/>
              <p:nvPr/>
            </p:nvSpPr>
            <p:spPr>
              <a:xfrm flipH="1">
                <a:off x="4874795" y="646394"/>
                <a:ext cx="685736" cy="685737"/>
              </a:xfrm>
              <a:prstGeom prst="pie">
                <a:avLst>
                  <a:gd name="adj1" fmla="val 10575032"/>
                  <a:gd name="adj2" fmla="val 16223028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Rechteck 148">
                <a:extLst>
                  <a:ext uri="{FF2B5EF4-FFF2-40B4-BE49-F238E27FC236}">
                    <a16:creationId xmlns:a16="http://schemas.microsoft.com/office/drawing/2014/main" id="{8510F48E-BD09-95E7-91B0-5BB56A0B5785}"/>
                  </a:ext>
                </a:extLst>
              </p:cNvPr>
              <p:cNvSpPr/>
              <p:nvPr/>
            </p:nvSpPr>
            <p:spPr>
              <a:xfrm>
                <a:off x="5226445" y="946666"/>
                <a:ext cx="326672" cy="89344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0" name="Gruppieren 349">
            <a:extLst>
              <a:ext uri="{FF2B5EF4-FFF2-40B4-BE49-F238E27FC236}">
                <a16:creationId xmlns:a16="http://schemas.microsoft.com/office/drawing/2014/main" id="{3CB7B26A-1092-7B4B-E376-FA2586B469D4}"/>
              </a:ext>
            </a:extLst>
          </p:cNvPr>
          <p:cNvGrpSpPr/>
          <p:nvPr/>
        </p:nvGrpSpPr>
        <p:grpSpPr>
          <a:xfrm>
            <a:off x="2926534" y="1093993"/>
            <a:ext cx="7660" cy="2640876"/>
            <a:chOff x="2678874" y="885004"/>
            <a:chExt cx="7660" cy="2640876"/>
          </a:xfrm>
        </p:grpSpPr>
        <p:cxnSp>
          <p:nvCxnSpPr>
            <p:cNvPr id="225" name="Gerader Verbinder 224">
              <a:extLst>
                <a:ext uri="{FF2B5EF4-FFF2-40B4-BE49-F238E27FC236}">
                  <a16:creationId xmlns:a16="http://schemas.microsoft.com/office/drawing/2014/main" id="{752DC222-ECFE-BD0F-93FF-04B98BAB17E8}"/>
                </a:ext>
              </a:extLst>
            </p:cNvPr>
            <p:cNvCxnSpPr>
              <a:cxnSpLocks/>
            </p:cNvCxnSpPr>
            <p:nvPr/>
          </p:nvCxnSpPr>
          <p:spPr>
            <a:xfrm>
              <a:off x="2686534" y="885004"/>
              <a:ext cx="0" cy="239922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Gerader Verbinder 293">
              <a:extLst>
                <a:ext uri="{FF2B5EF4-FFF2-40B4-BE49-F238E27FC236}">
                  <a16:creationId xmlns:a16="http://schemas.microsoft.com/office/drawing/2014/main" id="{41C3210F-1638-F6D0-70F5-B9819BCC6C1F}"/>
                </a:ext>
              </a:extLst>
            </p:cNvPr>
            <p:cNvCxnSpPr>
              <a:cxnSpLocks/>
            </p:cNvCxnSpPr>
            <p:nvPr/>
          </p:nvCxnSpPr>
          <p:spPr>
            <a:xfrm>
              <a:off x="2678874" y="1124926"/>
              <a:ext cx="0" cy="239922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Gerader Verbinder 294">
              <a:extLst>
                <a:ext uri="{FF2B5EF4-FFF2-40B4-BE49-F238E27FC236}">
                  <a16:creationId xmlns:a16="http://schemas.microsoft.com/office/drawing/2014/main" id="{80980436-AE0C-F31D-038F-55999463AE5B}"/>
                </a:ext>
              </a:extLst>
            </p:cNvPr>
            <p:cNvCxnSpPr>
              <a:cxnSpLocks/>
            </p:cNvCxnSpPr>
            <p:nvPr/>
          </p:nvCxnSpPr>
          <p:spPr>
            <a:xfrm>
              <a:off x="2680003" y="1364848"/>
              <a:ext cx="0" cy="239922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Gerader Verbinder 295">
              <a:extLst>
                <a:ext uri="{FF2B5EF4-FFF2-40B4-BE49-F238E27FC236}">
                  <a16:creationId xmlns:a16="http://schemas.microsoft.com/office/drawing/2014/main" id="{7FD5AF0D-D543-07C1-EF21-C7F80C7B9D11}"/>
                </a:ext>
              </a:extLst>
            </p:cNvPr>
            <p:cNvCxnSpPr>
              <a:cxnSpLocks/>
            </p:cNvCxnSpPr>
            <p:nvPr/>
          </p:nvCxnSpPr>
          <p:spPr>
            <a:xfrm>
              <a:off x="2678874" y="1604770"/>
              <a:ext cx="0" cy="239922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Gerader Verbinder 296">
              <a:extLst>
                <a:ext uri="{FF2B5EF4-FFF2-40B4-BE49-F238E27FC236}">
                  <a16:creationId xmlns:a16="http://schemas.microsoft.com/office/drawing/2014/main" id="{214B7E32-C1A6-82B4-4B60-531DADE32361}"/>
                </a:ext>
              </a:extLst>
            </p:cNvPr>
            <p:cNvCxnSpPr>
              <a:cxnSpLocks/>
            </p:cNvCxnSpPr>
            <p:nvPr/>
          </p:nvCxnSpPr>
          <p:spPr>
            <a:xfrm>
              <a:off x="2678874" y="1846426"/>
              <a:ext cx="0" cy="239922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Gerader Verbinder 297">
              <a:extLst>
                <a:ext uri="{FF2B5EF4-FFF2-40B4-BE49-F238E27FC236}">
                  <a16:creationId xmlns:a16="http://schemas.microsoft.com/office/drawing/2014/main" id="{19ECB474-6529-FF92-56EE-160770BAE824}"/>
                </a:ext>
              </a:extLst>
            </p:cNvPr>
            <p:cNvCxnSpPr>
              <a:cxnSpLocks/>
            </p:cNvCxnSpPr>
            <p:nvPr/>
          </p:nvCxnSpPr>
          <p:spPr>
            <a:xfrm>
              <a:off x="2678874" y="2086348"/>
              <a:ext cx="0" cy="239922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Gerader Verbinder 298">
              <a:extLst>
                <a:ext uri="{FF2B5EF4-FFF2-40B4-BE49-F238E27FC236}">
                  <a16:creationId xmlns:a16="http://schemas.microsoft.com/office/drawing/2014/main" id="{53D43D77-192B-E2E1-0970-90763ED65850}"/>
                </a:ext>
              </a:extLst>
            </p:cNvPr>
            <p:cNvCxnSpPr>
              <a:cxnSpLocks/>
            </p:cNvCxnSpPr>
            <p:nvPr/>
          </p:nvCxnSpPr>
          <p:spPr>
            <a:xfrm>
              <a:off x="2678874" y="2326270"/>
              <a:ext cx="0" cy="239922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Gerader Verbinder 299">
              <a:extLst>
                <a:ext uri="{FF2B5EF4-FFF2-40B4-BE49-F238E27FC236}">
                  <a16:creationId xmlns:a16="http://schemas.microsoft.com/office/drawing/2014/main" id="{2CAFA5A6-61B8-7F4E-18E3-006913DE030A}"/>
                </a:ext>
              </a:extLst>
            </p:cNvPr>
            <p:cNvCxnSpPr>
              <a:cxnSpLocks/>
            </p:cNvCxnSpPr>
            <p:nvPr/>
          </p:nvCxnSpPr>
          <p:spPr>
            <a:xfrm>
              <a:off x="2678874" y="2566192"/>
              <a:ext cx="0" cy="239922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Gerader Verbinder 300">
              <a:extLst>
                <a:ext uri="{FF2B5EF4-FFF2-40B4-BE49-F238E27FC236}">
                  <a16:creationId xmlns:a16="http://schemas.microsoft.com/office/drawing/2014/main" id="{0F3E54E1-1596-7E6F-AF5F-05CF536ABE81}"/>
                </a:ext>
              </a:extLst>
            </p:cNvPr>
            <p:cNvCxnSpPr>
              <a:cxnSpLocks/>
            </p:cNvCxnSpPr>
            <p:nvPr/>
          </p:nvCxnSpPr>
          <p:spPr>
            <a:xfrm>
              <a:off x="2678874" y="2806114"/>
              <a:ext cx="0" cy="239922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Gerader Verbinder 301">
              <a:extLst>
                <a:ext uri="{FF2B5EF4-FFF2-40B4-BE49-F238E27FC236}">
                  <a16:creationId xmlns:a16="http://schemas.microsoft.com/office/drawing/2014/main" id="{BF5DFEA6-8F29-9A39-4815-F569A9984717}"/>
                </a:ext>
              </a:extLst>
            </p:cNvPr>
            <p:cNvCxnSpPr>
              <a:cxnSpLocks/>
            </p:cNvCxnSpPr>
            <p:nvPr/>
          </p:nvCxnSpPr>
          <p:spPr>
            <a:xfrm>
              <a:off x="2678874" y="3046036"/>
              <a:ext cx="0" cy="239922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Gerader Verbinder 302">
              <a:extLst>
                <a:ext uri="{FF2B5EF4-FFF2-40B4-BE49-F238E27FC236}">
                  <a16:creationId xmlns:a16="http://schemas.microsoft.com/office/drawing/2014/main" id="{81A4E700-3878-2FD6-5669-E94091C2BFD0}"/>
                </a:ext>
              </a:extLst>
            </p:cNvPr>
            <p:cNvCxnSpPr>
              <a:cxnSpLocks/>
            </p:cNvCxnSpPr>
            <p:nvPr/>
          </p:nvCxnSpPr>
          <p:spPr>
            <a:xfrm>
              <a:off x="2686534" y="3285958"/>
              <a:ext cx="0" cy="239922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3" name="Gruppieren 382">
            <a:extLst>
              <a:ext uri="{FF2B5EF4-FFF2-40B4-BE49-F238E27FC236}">
                <a16:creationId xmlns:a16="http://schemas.microsoft.com/office/drawing/2014/main" id="{D2803EE0-F50A-1570-E555-53B3E39F5AAA}"/>
              </a:ext>
            </a:extLst>
          </p:cNvPr>
          <p:cNvGrpSpPr/>
          <p:nvPr/>
        </p:nvGrpSpPr>
        <p:grpSpPr>
          <a:xfrm>
            <a:off x="8905052" y="1104561"/>
            <a:ext cx="209971" cy="218785"/>
            <a:chOff x="8843554" y="3753861"/>
            <a:chExt cx="209971" cy="218785"/>
          </a:xfrm>
        </p:grpSpPr>
        <p:cxnSp>
          <p:nvCxnSpPr>
            <p:cNvPr id="349" name="Gerader Verbinder 348">
              <a:extLst>
                <a:ext uri="{FF2B5EF4-FFF2-40B4-BE49-F238E27FC236}">
                  <a16:creationId xmlns:a16="http://schemas.microsoft.com/office/drawing/2014/main" id="{9993E019-B6EB-5C95-9848-A6DE68117168}"/>
                </a:ext>
              </a:extLst>
            </p:cNvPr>
            <p:cNvCxnSpPr>
              <a:cxnSpLocks/>
            </p:cNvCxnSpPr>
            <p:nvPr/>
          </p:nvCxnSpPr>
          <p:spPr>
            <a:xfrm>
              <a:off x="8843554" y="3955700"/>
              <a:ext cx="209971" cy="16946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Gerader Verbinder 359">
              <a:extLst>
                <a:ext uri="{FF2B5EF4-FFF2-40B4-BE49-F238E27FC236}">
                  <a16:creationId xmlns:a16="http://schemas.microsoft.com/office/drawing/2014/main" id="{EB9DCDF8-21AB-1724-1093-9BB89B7049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43554" y="3919478"/>
              <a:ext cx="209971" cy="36222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4" name="Gruppieren 373">
              <a:extLst>
                <a:ext uri="{FF2B5EF4-FFF2-40B4-BE49-F238E27FC236}">
                  <a16:creationId xmlns:a16="http://schemas.microsoft.com/office/drawing/2014/main" id="{1FEA0C25-8A01-4627-667D-558D6BFAC408}"/>
                </a:ext>
              </a:extLst>
            </p:cNvPr>
            <p:cNvGrpSpPr/>
            <p:nvPr/>
          </p:nvGrpSpPr>
          <p:grpSpPr>
            <a:xfrm rot="10800000">
              <a:off x="8843554" y="3843251"/>
              <a:ext cx="209971" cy="53168"/>
              <a:chOff x="8995954" y="4071878"/>
              <a:chExt cx="209971" cy="53168"/>
            </a:xfrm>
          </p:grpSpPr>
          <p:cxnSp>
            <p:nvCxnSpPr>
              <p:cNvPr id="372" name="Gerader Verbinder 371">
                <a:extLst>
                  <a:ext uri="{FF2B5EF4-FFF2-40B4-BE49-F238E27FC236}">
                    <a16:creationId xmlns:a16="http://schemas.microsoft.com/office/drawing/2014/main" id="{D6681DBF-EFDB-8B04-4610-AA90A867A1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5954" y="4108100"/>
                <a:ext cx="209971" cy="16946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Gerader Verbinder 372">
                <a:extLst>
                  <a:ext uri="{FF2B5EF4-FFF2-40B4-BE49-F238E27FC236}">
                    <a16:creationId xmlns:a16="http://schemas.microsoft.com/office/drawing/2014/main" id="{598C73D4-A08E-E09F-BFFE-C7297C2FEE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95954" y="4071878"/>
                <a:ext cx="209971" cy="36222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8" name="Gruppieren 377">
              <a:extLst>
                <a:ext uri="{FF2B5EF4-FFF2-40B4-BE49-F238E27FC236}">
                  <a16:creationId xmlns:a16="http://schemas.microsoft.com/office/drawing/2014/main" id="{8C9244E3-F153-AF70-7EBA-580CCE6E4270}"/>
                </a:ext>
              </a:extLst>
            </p:cNvPr>
            <p:cNvGrpSpPr/>
            <p:nvPr/>
          </p:nvGrpSpPr>
          <p:grpSpPr>
            <a:xfrm>
              <a:off x="8843554" y="3753861"/>
              <a:ext cx="209971" cy="53168"/>
              <a:chOff x="8995954" y="4071878"/>
              <a:chExt cx="209971" cy="53168"/>
            </a:xfrm>
          </p:grpSpPr>
          <p:cxnSp>
            <p:nvCxnSpPr>
              <p:cNvPr id="379" name="Gerader Verbinder 378">
                <a:extLst>
                  <a:ext uri="{FF2B5EF4-FFF2-40B4-BE49-F238E27FC236}">
                    <a16:creationId xmlns:a16="http://schemas.microsoft.com/office/drawing/2014/main" id="{7E31B756-D789-029F-E110-16434188D0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5954" y="4108100"/>
                <a:ext cx="209971" cy="16946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Gerader Verbinder 379">
                <a:extLst>
                  <a:ext uri="{FF2B5EF4-FFF2-40B4-BE49-F238E27FC236}">
                    <a16:creationId xmlns:a16="http://schemas.microsoft.com/office/drawing/2014/main" id="{8FEC5B7B-F63E-FDE6-4B35-7FB3EF7EBC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95954" y="4071878"/>
                <a:ext cx="209971" cy="36222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0" name="Gruppieren 409">
            <a:extLst>
              <a:ext uri="{FF2B5EF4-FFF2-40B4-BE49-F238E27FC236}">
                <a16:creationId xmlns:a16="http://schemas.microsoft.com/office/drawing/2014/main" id="{FEAF50D3-7C6B-E9D2-4297-BCF1A1EC9196}"/>
              </a:ext>
            </a:extLst>
          </p:cNvPr>
          <p:cNvGrpSpPr/>
          <p:nvPr/>
        </p:nvGrpSpPr>
        <p:grpSpPr>
          <a:xfrm>
            <a:off x="996920" y="1524230"/>
            <a:ext cx="1643652" cy="106405"/>
            <a:chOff x="1046236" y="1288567"/>
            <a:chExt cx="1643652" cy="106405"/>
          </a:xfrm>
        </p:grpSpPr>
        <p:sp>
          <p:nvSpPr>
            <p:cNvPr id="385" name="Rechteck 384">
              <a:extLst>
                <a:ext uri="{FF2B5EF4-FFF2-40B4-BE49-F238E27FC236}">
                  <a16:creationId xmlns:a16="http://schemas.microsoft.com/office/drawing/2014/main" id="{E4E77C86-EC65-4C1E-0863-ED9FA667F982}"/>
                </a:ext>
              </a:extLst>
            </p:cNvPr>
            <p:cNvSpPr/>
            <p:nvPr/>
          </p:nvSpPr>
          <p:spPr>
            <a:xfrm rot="10800000">
              <a:off x="1046236" y="1288567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389" name="Rechteck 388">
              <a:extLst>
                <a:ext uri="{FF2B5EF4-FFF2-40B4-BE49-F238E27FC236}">
                  <a16:creationId xmlns:a16="http://schemas.microsoft.com/office/drawing/2014/main" id="{CEAAACC5-76D6-02CE-DA62-AFB53371D0C3}"/>
                </a:ext>
              </a:extLst>
            </p:cNvPr>
            <p:cNvSpPr/>
            <p:nvPr/>
          </p:nvSpPr>
          <p:spPr>
            <a:xfrm rot="10800000">
              <a:off x="1652319" y="1290955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390" name="Rechteck 389">
              <a:extLst>
                <a:ext uri="{FF2B5EF4-FFF2-40B4-BE49-F238E27FC236}">
                  <a16:creationId xmlns:a16="http://schemas.microsoft.com/office/drawing/2014/main" id="{9525ED6B-51F3-B762-BEF5-03DFE40201A4}"/>
                </a:ext>
              </a:extLst>
            </p:cNvPr>
            <p:cNvSpPr/>
            <p:nvPr/>
          </p:nvSpPr>
          <p:spPr>
            <a:xfrm rot="10800000">
              <a:off x="2265310" y="1288568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</p:grpSp>
      <p:grpSp>
        <p:nvGrpSpPr>
          <p:cNvPr id="418" name="Gruppieren 417">
            <a:extLst>
              <a:ext uri="{FF2B5EF4-FFF2-40B4-BE49-F238E27FC236}">
                <a16:creationId xmlns:a16="http://schemas.microsoft.com/office/drawing/2014/main" id="{3CF6837D-9D85-C4D3-9314-A124D9243AE5}"/>
              </a:ext>
            </a:extLst>
          </p:cNvPr>
          <p:cNvGrpSpPr/>
          <p:nvPr/>
        </p:nvGrpSpPr>
        <p:grpSpPr>
          <a:xfrm>
            <a:off x="1021950" y="2266096"/>
            <a:ext cx="1643652" cy="106405"/>
            <a:chOff x="1046236" y="1288567"/>
            <a:chExt cx="1643652" cy="106405"/>
          </a:xfrm>
        </p:grpSpPr>
        <p:sp>
          <p:nvSpPr>
            <p:cNvPr id="419" name="Rechteck 418">
              <a:extLst>
                <a:ext uri="{FF2B5EF4-FFF2-40B4-BE49-F238E27FC236}">
                  <a16:creationId xmlns:a16="http://schemas.microsoft.com/office/drawing/2014/main" id="{D0850B60-B04E-8B68-10BC-F80721DC267D}"/>
                </a:ext>
              </a:extLst>
            </p:cNvPr>
            <p:cNvSpPr/>
            <p:nvPr/>
          </p:nvSpPr>
          <p:spPr>
            <a:xfrm rot="10800000">
              <a:off x="1046236" y="1288567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428" name="Rechteck 427">
              <a:extLst>
                <a:ext uri="{FF2B5EF4-FFF2-40B4-BE49-F238E27FC236}">
                  <a16:creationId xmlns:a16="http://schemas.microsoft.com/office/drawing/2014/main" id="{A61EDA34-147E-A5B3-6F18-2AB40A9D670D}"/>
                </a:ext>
              </a:extLst>
            </p:cNvPr>
            <p:cNvSpPr/>
            <p:nvPr/>
          </p:nvSpPr>
          <p:spPr>
            <a:xfrm rot="10800000">
              <a:off x="1652319" y="1290955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024" name="Rechteck 1023">
              <a:extLst>
                <a:ext uri="{FF2B5EF4-FFF2-40B4-BE49-F238E27FC236}">
                  <a16:creationId xmlns:a16="http://schemas.microsoft.com/office/drawing/2014/main" id="{0C6BAAF9-1A95-6BF7-C39D-254906003A29}"/>
                </a:ext>
              </a:extLst>
            </p:cNvPr>
            <p:cNvSpPr/>
            <p:nvPr/>
          </p:nvSpPr>
          <p:spPr>
            <a:xfrm rot="10800000">
              <a:off x="2265310" y="1288568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</p:grpSp>
      <p:grpSp>
        <p:nvGrpSpPr>
          <p:cNvPr id="1025" name="Gruppieren 1024">
            <a:extLst>
              <a:ext uri="{FF2B5EF4-FFF2-40B4-BE49-F238E27FC236}">
                <a16:creationId xmlns:a16="http://schemas.microsoft.com/office/drawing/2014/main" id="{5BD14C78-FB88-FC5D-600D-1722366B82E1}"/>
              </a:ext>
            </a:extLst>
          </p:cNvPr>
          <p:cNvGrpSpPr/>
          <p:nvPr/>
        </p:nvGrpSpPr>
        <p:grpSpPr>
          <a:xfrm>
            <a:off x="996920" y="2998782"/>
            <a:ext cx="1643652" cy="106405"/>
            <a:chOff x="1046236" y="1288567"/>
            <a:chExt cx="1643652" cy="106405"/>
          </a:xfrm>
        </p:grpSpPr>
        <p:sp>
          <p:nvSpPr>
            <p:cNvPr id="1026" name="Rechteck 1025">
              <a:extLst>
                <a:ext uri="{FF2B5EF4-FFF2-40B4-BE49-F238E27FC236}">
                  <a16:creationId xmlns:a16="http://schemas.microsoft.com/office/drawing/2014/main" id="{090ED3A0-FEE5-D56A-5B01-08DDBF971AA2}"/>
                </a:ext>
              </a:extLst>
            </p:cNvPr>
            <p:cNvSpPr/>
            <p:nvPr/>
          </p:nvSpPr>
          <p:spPr>
            <a:xfrm rot="10800000">
              <a:off x="1046236" y="1288567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027" name="Rechteck 1026">
              <a:extLst>
                <a:ext uri="{FF2B5EF4-FFF2-40B4-BE49-F238E27FC236}">
                  <a16:creationId xmlns:a16="http://schemas.microsoft.com/office/drawing/2014/main" id="{D9397E47-FFEE-BB83-D1C6-1DD8187295B8}"/>
                </a:ext>
              </a:extLst>
            </p:cNvPr>
            <p:cNvSpPr/>
            <p:nvPr/>
          </p:nvSpPr>
          <p:spPr>
            <a:xfrm rot="10800000">
              <a:off x="1652319" y="1290955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028" name="Rechteck 1027">
              <a:extLst>
                <a:ext uri="{FF2B5EF4-FFF2-40B4-BE49-F238E27FC236}">
                  <a16:creationId xmlns:a16="http://schemas.microsoft.com/office/drawing/2014/main" id="{23D49E85-EC9E-C31C-BCD4-6FF002973192}"/>
                </a:ext>
              </a:extLst>
            </p:cNvPr>
            <p:cNvSpPr/>
            <p:nvPr/>
          </p:nvSpPr>
          <p:spPr>
            <a:xfrm rot="10800000">
              <a:off x="2265310" y="1288568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</p:grpSp>
      <p:grpSp>
        <p:nvGrpSpPr>
          <p:cNvPr id="1029" name="Gruppieren 1028">
            <a:extLst>
              <a:ext uri="{FF2B5EF4-FFF2-40B4-BE49-F238E27FC236}">
                <a16:creationId xmlns:a16="http://schemas.microsoft.com/office/drawing/2014/main" id="{83B2554F-B8A1-8D61-C7A8-F97B54456BB1}"/>
              </a:ext>
            </a:extLst>
          </p:cNvPr>
          <p:cNvGrpSpPr/>
          <p:nvPr/>
        </p:nvGrpSpPr>
        <p:grpSpPr>
          <a:xfrm>
            <a:off x="3224728" y="3013062"/>
            <a:ext cx="1643652" cy="106405"/>
            <a:chOff x="1046236" y="1288567"/>
            <a:chExt cx="1643652" cy="106405"/>
          </a:xfrm>
        </p:grpSpPr>
        <p:sp>
          <p:nvSpPr>
            <p:cNvPr id="1030" name="Rechteck 1029">
              <a:extLst>
                <a:ext uri="{FF2B5EF4-FFF2-40B4-BE49-F238E27FC236}">
                  <a16:creationId xmlns:a16="http://schemas.microsoft.com/office/drawing/2014/main" id="{4C26B465-36C7-CD59-C2EB-DE169800C8B0}"/>
                </a:ext>
              </a:extLst>
            </p:cNvPr>
            <p:cNvSpPr/>
            <p:nvPr/>
          </p:nvSpPr>
          <p:spPr>
            <a:xfrm rot="10800000">
              <a:off x="1046236" y="1288567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031" name="Rechteck 1030">
              <a:extLst>
                <a:ext uri="{FF2B5EF4-FFF2-40B4-BE49-F238E27FC236}">
                  <a16:creationId xmlns:a16="http://schemas.microsoft.com/office/drawing/2014/main" id="{399CDE65-52ED-30A6-EC76-900AF0C33945}"/>
                </a:ext>
              </a:extLst>
            </p:cNvPr>
            <p:cNvSpPr/>
            <p:nvPr/>
          </p:nvSpPr>
          <p:spPr>
            <a:xfrm rot="10800000">
              <a:off x="1652319" y="1290955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032" name="Rechteck 1031">
              <a:extLst>
                <a:ext uri="{FF2B5EF4-FFF2-40B4-BE49-F238E27FC236}">
                  <a16:creationId xmlns:a16="http://schemas.microsoft.com/office/drawing/2014/main" id="{B80A655E-92D9-C3A2-F31D-C246BD68954C}"/>
                </a:ext>
              </a:extLst>
            </p:cNvPr>
            <p:cNvSpPr/>
            <p:nvPr/>
          </p:nvSpPr>
          <p:spPr>
            <a:xfrm rot="10800000">
              <a:off x="2265310" y="1288568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</p:grpSp>
      <p:grpSp>
        <p:nvGrpSpPr>
          <p:cNvPr id="1037" name="Gruppieren 1036">
            <a:extLst>
              <a:ext uri="{FF2B5EF4-FFF2-40B4-BE49-F238E27FC236}">
                <a16:creationId xmlns:a16="http://schemas.microsoft.com/office/drawing/2014/main" id="{BC214B75-C89D-261F-458D-AA137CE78471}"/>
              </a:ext>
            </a:extLst>
          </p:cNvPr>
          <p:cNvGrpSpPr/>
          <p:nvPr/>
        </p:nvGrpSpPr>
        <p:grpSpPr>
          <a:xfrm>
            <a:off x="3230031" y="2235753"/>
            <a:ext cx="1643652" cy="106405"/>
            <a:chOff x="1046236" y="1288567"/>
            <a:chExt cx="1643652" cy="106405"/>
          </a:xfrm>
        </p:grpSpPr>
        <p:sp>
          <p:nvSpPr>
            <p:cNvPr id="1038" name="Rechteck 1037">
              <a:extLst>
                <a:ext uri="{FF2B5EF4-FFF2-40B4-BE49-F238E27FC236}">
                  <a16:creationId xmlns:a16="http://schemas.microsoft.com/office/drawing/2014/main" id="{8FCFC67F-C3D0-EDE8-16A3-452647698C4B}"/>
                </a:ext>
              </a:extLst>
            </p:cNvPr>
            <p:cNvSpPr/>
            <p:nvPr/>
          </p:nvSpPr>
          <p:spPr>
            <a:xfrm rot="10800000">
              <a:off x="1046236" y="1288567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039" name="Rechteck 1038">
              <a:extLst>
                <a:ext uri="{FF2B5EF4-FFF2-40B4-BE49-F238E27FC236}">
                  <a16:creationId xmlns:a16="http://schemas.microsoft.com/office/drawing/2014/main" id="{A1505DFF-B9AF-2744-B2C9-D34F8FA75E2A}"/>
                </a:ext>
              </a:extLst>
            </p:cNvPr>
            <p:cNvSpPr/>
            <p:nvPr/>
          </p:nvSpPr>
          <p:spPr>
            <a:xfrm rot="10800000">
              <a:off x="1652319" y="1290955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040" name="Rechteck 1039">
              <a:extLst>
                <a:ext uri="{FF2B5EF4-FFF2-40B4-BE49-F238E27FC236}">
                  <a16:creationId xmlns:a16="http://schemas.microsoft.com/office/drawing/2014/main" id="{75DAC47F-C69B-6F75-69C5-0C1FF7A8D46B}"/>
                </a:ext>
              </a:extLst>
            </p:cNvPr>
            <p:cNvSpPr/>
            <p:nvPr/>
          </p:nvSpPr>
          <p:spPr>
            <a:xfrm rot="10800000">
              <a:off x="2265310" y="1288568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</p:grpSp>
      <p:grpSp>
        <p:nvGrpSpPr>
          <p:cNvPr id="1041" name="Gruppieren 1040">
            <a:extLst>
              <a:ext uri="{FF2B5EF4-FFF2-40B4-BE49-F238E27FC236}">
                <a16:creationId xmlns:a16="http://schemas.microsoft.com/office/drawing/2014/main" id="{005F50CF-1D0A-7A27-4287-95407A19BF33}"/>
              </a:ext>
            </a:extLst>
          </p:cNvPr>
          <p:cNvGrpSpPr/>
          <p:nvPr/>
        </p:nvGrpSpPr>
        <p:grpSpPr>
          <a:xfrm>
            <a:off x="3233401" y="1520040"/>
            <a:ext cx="1643652" cy="106405"/>
            <a:chOff x="1046236" y="1288567"/>
            <a:chExt cx="1643652" cy="106405"/>
          </a:xfrm>
        </p:grpSpPr>
        <p:sp>
          <p:nvSpPr>
            <p:cNvPr id="1042" name="Rechteck 1041">
              <a:extLst>
                <a:ext uri="{FF2B5EF4-FFF2-40B4-BE49-F238E27FC236}">
                  <a16:creationId xmlns:a16="http://schemas.microsoft.com/office/drawing/2014/main" id="{28B6E444-F789-1639-FD60-01E3B3EB95F3}"/>
                </a:ext>
              </a:extLst>
            </p:cNvPr>
            <p:cNvSpPr/>
            <p:nvPr/>
          </p:nvSpPr>
          <p:spPr>
            <a:xfrm rot="10800000">
              <a:off x="1046236" y="1288567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043" name="Rechteck 1042">
              <a:extLst>
                <a:ext uri="{FF2B5EF4-FFF2-40B4-BE49-F238E27FC236}">
                  <a16:creationId xmlns:a16="http://schemas.microsoft.com/office/drawing/2014/main" id="{6F378863-9ECD-EE32-D12D-0075E2BCFE4B}"/>
                </a:ext>
              </a:extLst>
            </p:cNvPr>
            <p:cNvSpPr/>
            <p:nvPr/>
          </p:nvSpPr>
          <p:spPr>
            <a:xfrm rot="10800000">
              <a:off x="1652319" y="1290955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044" name="Rechteck 1043">
              <a:extLst>
                <a:ext uri="{FF2B5EF4-FFF2-40B4-BE49-F238E27FC236}">
                  <a16:creationId xmlns:a16="http://schemas.microsoft.com/office/drawing/2014/main" id="{1CCCC8EC-A7BE-659B-AE3E-F9CC278B52C9}"/>
                </a:ext>
              </a:extLst>
            </p:cNvPr>
            <p:cNvSpPr/>
            <p:nvPr/>
          </p:nvSpPr>
          <p:spPr>
            <a:xfrm rot="10800000">
              <a:off x="2265310" y="1288568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</p:grpSp>
      <p:pic>
        <p:nvPicPr>
          <p:cNvPr id="1069" name="Grafik 1068">
            <a:extLst>
              <a:ext uri="{FF2B5EF4-FFF2-40B4-BE49-F238E27FC236}">
                <a16:creationId xmlns:a16="http://schemas.microsoft.com/office/drawing/2014/main" id="{0675E994-BA27-CA79-3BB7-F8BD5DA2F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297871" y="3462239"/>
            <a:ext cx="189535" cy="193704"/>
          </a:xfrm>
          <a:prstGeom prst="rect">
            <a:avLst/>
          </a:prstGeom>
        </p:spPr>
      </p:pic>
      <p:pic>
        <p:nvPicPr>
          <p:cNvPr id="1072" name="Grafik 1071">
            <a:extLst>
              <a:ext uri="{FF2B5EF4-FFF2-40B4-BE49-F238E27FC236}">
                <a16:creationId xmlns:a16="http://schemas.microsoft.com/office/drawing/2014/main" id="{4F04C4EA-3CDD-9697-0FE1-EB7B5F13C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594649" y="3480176"/>
            <a:ext cx="189535" cy="193704"/>
          </a:xfrm>
          <a:prstGeom prst="rect">
            <a:avLst/>
          </a:prstGeom>
        </p:spPr>
      </p:pic>
      <p:pic>
        <p:nvPicPr>
          <p:cNvPr id="1079" name="Grafik 1078">
            <a:extLst>
              <a:ext uri="{FF2B5EF4-FFF2-40B4-BE49-F238E27FC236}">
                <a16:creationId xmlns:a16="http://schemas.microsoft.com/office/drawing/2014/main" id="{D98AC5FB-03E9-C4AD-1EF9-5CEE5C167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271" y="3209247"/>
            <a:ext cx="283620" cy="510521"/>
          </a:xfrm>
          <a:prstGeom prst="rect">
            <a:avLst/>
          </a:prstGeom>
        </p:spPr>
      </p:pic>
      <p:pic>
        <p:nvPicPr>
          <p:cNvPr id="1086" name="Grafik 1085">
            <a:extLst>
              <a:ext uri="{FF2B5EF4-FFF2-40B4-BE49-F238E27FC236}">
                <a16:creationId xmlns:a16="http://schemas.microsoft.com/office/drawing/2014/main" id="{07441FA9-F671-12BB-DBE6-51E5B66F1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321" y="3803688"/>
            <a:ext cx="305200" cy="427574"/>
          </a:xfrm>
          <a:prstGeom prst="rect">
            <a:avLst/>
          </a:prstGeom>
        </p:spPr>
      </p:pic>
      <p:cxnSp>
        <p:nvCxnSpPr>
          <p:cNvPr id="1088" name="Gerader Verbinder 1087">
            <a:extLst>
              <a:ext uri="{FF2B5EF4-FFF2-40B4-BE49-F238E27FC236}">
                <a16:creationId xmlns:a16="http://schemas.microsoft.com/office/drawing/2014/main" id="{5C021B91-148C-8C42-5BA4-D4B64BCFC40F}"/>
              </a:ext>
            </a:extLst>
          </p:cNvPr>
          <p:cNvCxnSpPr>
            <a:cxnSpLocks/>
            <a:stCxn id="385" idx="3"/>
          </p:cNvCxnSpPr>
          <p:nvPr/>
        </p:nvCxnSpPr>
        <p:spPr>
          <a:xfrm flipV="1">
            <a:off x="996920" y="1563687"/>
            <a:ext cx="4061638" cy="12551"/>
          </a:xfrm>
          <a:prstGeom prst="line">
            <a:avLst/>
          </a:prstGeom>
          <a:noFill/>
          <a:ln w="9525" cap="flat" cmpd="sng" algn="ctr">
            <a:solidFill>
              <a:srgbClr val="FF644E">
                <a:shade val="95000"/>
                <a:satMod val="104999"/>
              </a:srgbClr>
            </a:solidFill>
            <a:prstDash val="solid"/>
          </a:ln>
          <a:effectLst/>
        </p:spPr>
      </p:cxnSp>
      <p:cxnSp>
        <p:nvCxnSpPr>
          <p:cNvPr id="1091" name="Gerader Verbinder 1090">
            <a:extLst>
              <a:ext uri="{FF2B5EF4-FFF2-40B4-BE49-F238E27FC236}">
                <a16:creationId xmlns:a16="http://schemas.microsoft.com/office/drawing/2014/main" id="{8984CD96-007F-698D-AB69-347088D904E1}"/>
              </a:ext>
            </a:extLst>
          </p:cNvPr>
          <p:cNvCxnSpPr>
            <a:cxnSpLocks/>
          </p:cNvCxnSpPr>
          <p:nvPr/>
        </p:nvCxnSpPr>
        <p:spPr>
          <a:xfrm flipV="1">
            <a:off x="859102" y="2312409"/>
            <a:ext cx="0" cy="746941"/>
          </a:xfrm>
          <a:prstGeom prst="line">
            <a:avLst/>
          </a:prstGeom>
          <a:noFill/>
          <a:ln w="9525" cap="flat" cmpd="sng" algn="ctr">
            <a:solidFill>
              <a:srgbClr val="FF644E">
                <a:shade val="95000"/>
                <a:satMod val="104999"/>
              </a:srgbClr>
            </a:solidFill>
            <a:prstDash val="solid"/>
          </a:ln>
          <a:effectLst/>
        </p:spPr>
      </p:cxnSp>
      <p:cxnSp>
        <p:nvCxnSpPr>
          <p:cNvPr id="1092" name="Gerader Verbinder 1091">
            <a:extLst>
              <a:ext uri="{FF2B5EF4-FFF2-40B4-BE49-F238E27FC236}">
                <a16:creationId xmlns:a16="http://schemas.microsoft.com/office/drawing/2014/main" id="{A030DC35-DEA2-7A80-E3A0-0D41C6760C0C}"/>
              </a:ext>
            </a:extLst>
          </p:cNvPr>
          <p:cNvCxnSpPr>
            <a:cxnSpLocks/>
          </p:cNvCxnSpPr>
          <p:nvPr/>
        </p:nvCxnSpPr>
        <p:spPr>
          <a:xfrm flipV="1">
            <a:off x="1553768" y="3050790"/>
            <a:ext cx="0" cy="198660"/>
          </a:xfrm>
          <a:prstGeom prst="line">
            <a:avLst/>
          </a:prstGeom>
          <a:noFill/>
          <a:ln w="9525" cap="flat" cmpd="sng" algn="ctr">
            <a:solidFill>
              <a:srgbClr val="FF644E">
                <a:shade val="95000"/>
                <a:satMod val="104999"/>
              </a:srgbClr>
            </a:solidFill>
            <a:prstDash val="solid"/>
          </a:ln>
          <a:effectLst/>
        </p:spPr>
      </p:cxnSp>
      <p:cxnSp>
        <p:nvCxnSpPr>
          <p:cNvPr id="1093" name="Gerader Verbinder 1092">
            <a:extLst>
              <a:ext uri="{FF2B5EF4-FFF2-40B4-BE49-F238E27FC236}">
                <a16:creationId xmlns:a16="http://schemas.microsoft.com/office/drawing/2014/main" id="{6A8DC249-85DA-7BE3-458B-D5A9A579E8FC}"/>
              </a:ext>
            </a:extLst>
          </p:cNvPr>
          <p:cNvCxnSpPr>
            <a:cxnSpLocks/>
          </p:cNvCxnSpPr>
          <p:nvPr/>
        </p:nvCxnSpPr>
        <p:spPr>
          <a:xfrm>
            <a:off x="853588" y="3065071"/>
            <a:ext cx="4074546" cy="0"/>
          </a:xfrm>
          <a:prstGeom prst="line">
            <a:avLst/>
          </a:prstGeom>
          <a:noFill/>
          <a:ln w="9525" cap="flat" cmpd="sng" algn="ctr">
            <a:solidFill>
              <a:srgbClr val="FF644E">
                <a:shade val="95000"/>
                <a:satMod val="104999"/>
              </a:srgbClr>
            </a:solidFill>
            <a:prstDash val="solid"/>
          </a:ln>
          <a:effectLst/>
        </p:spPr>
      </p:cxnSp>
      <p:cxnSp>
        <p:nvCxnSpPr>
          <p:cNvPr id="1094" name="Gerader Verbinder 1093">
            <a:extLst>
              <a:ext uri="{FF2B5EF4-FFF2-40B4-BE49-F238E27FC236}">
                <a16:creationId xmlns:a16="http://schemas.microsoft.com/office/drawing/2014/main" id="{92E1E57F-410F-2CAC-62F2-7D61869E9F49}"/>
              </a:ext>
            </a:extLst>
          </p:cNvPr>
          <p:cNvCxnSpPr>
            <a:cxnSpLocks/>
          </p:cNvCxnSpPr>
          <p:nvPr/>
        </p:nvCxnSpPr>
        <p:spPr>
          <a:xfrm flipV="1">
            <a:off x="856530" y="2294908"/>
            <a:ext cx="4204970" cy="22767"/>
          </a:xfrm>
          <a:prstGeom prst="line">
            <a:avLst/>
          </a:prstGeom>
          <a:noFill/>
          <a:ln w="9525" cap="flat" cmpd="sng" algn="ctr">
            <a:solidFill>
              <a:srgbClr val="FF644E">
                <a:shade val="95000"/>
                <a:satMod val="104999"/>
              </a:srgbClr>
            </a:solidFill>
            <a:prstDash val="solid"/>
          </a:ln>
          <a:effectLst/>
        </p:spPr>
      </p:cxnSp>
      <p:cxnSp>
        <p:nvCxnSpPr>
          <p:cNvPr id="1110" name="Gerader Verbinder 1109">
            <a:extLst>
              <a:ext uri="{FF2B5EF4-FFF2-40B4-BE49-F238E27FC236}">
                <a16:creationId xmlns:a16="http://schemas.microsoft.com/office/drawing/2014/main" id="{C1BD2C9D-88F9-C314-59FF-33F59BE12CC5}"/>
              </a:ext>
            </a:extLst>
          </p:cNvPr>
          <p:cNvCxnSpPr>
            <a:cxnSpLocks/>
          </p:cNvCxnSpPr>
          <p:nvPr/>
        </p:nvCxnSpPr>
        <p:spPr>
          <a:xfrm flipH="1" flipV="1">
            <a:off x="2797017" y="3050637"/>
            <a:ext cx="7077" cy="786669"/>
          </a:xfrm>
          <a:prstGeom prst="line">
            <a:avLst/>
          </a:prstGeom>
          <a:noFill/>
          <a:ln w="9525" cap="flat" cmpd="sng" algn="ctr">
            <a:solidFill>
              <a:srgbClr val="FF644E">
                <a:shade val="95000"/>
                <a:satMod val="104999"/>
              </a:srgbClr>
            </a:solidFill>
            <a:prstDash val="solid"/>
          </a:ln>
          <a:effectLst/>
        </p:spPr>
      </p:cxnSp>
      <p:cxnSp>
        <p:nvCxnSpPr>
          <p:cNvPr id="1121" name="Gerader Verbinder 1120">
            <a:extLst>
              <a:ext uri="{FF2B5EF4-FFF2-40B4-BE49-F238E27FC236}">
                <a16:creationId xmlns:a16="http://schemas.microsoft.com/office/drawing/2014/main" id="{CBCBD22C-A6B4-45E5-89B6-E0748F8E1966}"/>
              </a:ext>
            </a:extLst>
          </p:cNvPr>
          <p:cNvCxnSpPr>
            <a:cxnSpLocks/>
          </p:cNvCxnSpPr>
          <p:nvPr/>
        </p:nvCxnSpPr>
        <p:spPr>
          <a:xfrm flipH="1" flipV="1">
            <a:off x="5062310" y="1561291"/>
            <a:ext cx="3370" cy="734243"/>
          </a:xfrm>
          <a:prstGeom prst="line">
            <a:avLst/>
          </a:prstGeom>
          <a:noFill/>
          <a:ln w="9525" cap="flat" cmpd="sng" algn="ctr">
            <a:solidFill>
              <a:srgbClr val="FF644E">
                <a:shade val="95000"/>
                <a:satMod val="104999"/>
              </a:srgbClr>
            </a:solidFill>
            <a:prstDash val="solid"/>
          </a:ln>
          <a:effectLst/>
        </p:spPr>
      </p:cxnSp>
      <p:cxnSp>
        <p:nvCxnSpPr>
          <p:cNvPr id="1122" name="Gerader Verbinder 1121">
            <a:extLst>
              <a:ext uri="{FF2B5EF4-FFF2-40B4-BE49-F238E27FC236}">
                <a16:creationId xmlns:a16="http://schemas.microsoft.com/office/drawing/2014/main" id="{1768337A-856A-AB75-0E08-DBE0CDFEA993}"/>
              </a:ext>
            </a:extLst>
          </p:cNvPr>
          <p:cNvCxnSpPr>
            <a:cxnSpLocks/>
          </p:cNvCxnSpPr>
          <p:nvPr/>
        </p:nvCxnSpPr>
        <p:spPr>
          <a:xfrm flipH="1" flipV="1">
            <a:off x="4923333" y="3069615"/>
            <a:ext cx="7503" cy="239055"/>
          </a:xfrm>
          <a:prstGeom prst="line">
            <a:avLst/>
          </a:prstGeom>
          <a:noFill/>
          <a:ln w="9525" cap="flat" cmpd="sng" algn="ctr">
            <a:solidFill>
              <a:srgbClr val="FF644E">
                <a:shade val="95000"/>
                <a:satMod val="104999"/>
              </a:srgbClr>
            </a:solidFill>
            <a:prstDash val="solid"/>
          </a:ln>
          <a:effectLst/>
        </p:spPr>
      </p:cxnSp>
      <p:sp>
        <p:nvSpPr>
          <p:cNvPr id="1123" name="Rechteck 1122">
            <a:extLst>
              <a:ext uri="{FF2B5EF4-FFF2-40B4-BE49-F238E27FC236}">
                <a16:creationId xmlns:a16="http://schemas.microsoft.com/office/drawing/2014/main" id="{4FBD631A-E7B2-009E-CB35-BE949B2B8495}"/>
              </a:ext>
            </a:extLst>
          </p:cNvPr>
          <p:cNvSpPr/>
          <p:nvPr/>
        </p:nvSpPr>
        <p:spPr>
          <a:xfrm flipV="1">
            <a:off x="2877921" y="3657114"/>
            <a:ext cx="112868" cy="11441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24" name="Textfeld 1123">
            <a:extLst>
              <a:ext uri="{FF2B5EF4-FFF2-40B4-BE49-F238E27FC236}">
                <a16:creationId xmlns:a16="http://schemas.microsoft.com/office/drawing/2014/main" id="{E73B538F-0E89-0D95-AB3D-E8F5E99863F9}"/>
              </a:ext>
            </a:extLst>
          </p:cNvPr>
          <p:cNvSpPr txBox="1"/>
          <p:nvPr/>
        </p:nvSpPr>
        <p:spPr>
          <a:xfrm>
            <a:off x="2971787" y="3326018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b="1" dirty="0"/>
              <a:t>Kontaktschalter</a:t>
            </a:r>
            <a:endParaRPr lang="x-none" sz="1000" b="1" dirty="0"/>
          </a:p>
        </p:txBody>
      </p:sp>
      <p:cxnSp>
        <p:nvCxnSpPr>
          <p:cNvPr id="1126" name="Gerader Verbinder 1125">
            <a:extLst>
              <a:ext uri="{FF2B5EF4-FFF2-40B4-BE49-F238E27FC236}">
                <a16:creationId xmlns:a16="http://schemas.microsoft.com/office/drawing/2014/main" id="{F92881E0-7F07-8201-DFE7-8DFF03A2E9D1}"/>
              </a:ext>
            </a:extLst>
          </p:cNvPr>
          <p:cNvCxnSpPr>
            <a:cxnSpLocks/>
          </p:cNvCxnSpPr>
          <p:nvPr/>
        </p:nvCxnSpPr>
        <p:spPr>
          <a:xfrm flipH="1">
            <a:off x="2960921" y="3532508"/>
            <a:ext cx="245470" cy="16804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9" name="Gruppieren 1138">
            <a:extLst>
              <a:ext uri="{FF2B5EF4-FFF2-40B4-BE49-F238E27FC236}">
                <a16:creationId xmlns:a16="http://schemas.microsoft.com/office/drawing/2014/main" id="{AA270C06-8C70-5912-EC75-3E9C474AA512}"/>
              </a:ext>
            </a:extLst>
          </p:cNvPr>
          <p:cNvGrpSpPr/>
          <p:nvPr/>
        </p:nvGrpSpPr>
        <p:grpSpPr>
          <a:xfrm>
            <a:off x="2941774" y="3743664"/>
            <a:ext cx="50870" cy="118462"/>
            <a:chOff x="3495103" y="3852063"/>
            <a:chExt cx="50870" cy="118462"/>
          </a:xfrm>
        </p:grpSpPr>
        <p:cxnSp>
          <p:nvCxnSpPr>
            <p:cNvPr id="1131" name="Gerader Verbinder 1130">
              <a:extLst>
                <a:ext uri="{FF2B5EF4-FFF2-40B4-BE49-F238E27FC236}">
                  <a16:creationId xmlns:a16="http://schemas.microsoft.com/office/drawing/2014/main" id="{BF17B0BA-4E7C-A99E-C1A7-DE35A33C07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5103" y="3852063"/>
              <a:ext cx="3044" cy="118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4" name="Gerader Verbinder 1133">
              <a:extLst>
                <a:ext uri="{FF2B5EF4-FFF2-40B4-BE49-F238E27FC236}">
                  <a16:creationId xmlns:a16="http://schemas.microsoft.com/office/drawing/2014/main" id="{DEC92300-13A1-A2CA-2AE1-5074C0A707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5973" y="3852063"/>
              <a:ext cx="0" cy="114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9" name="Textfeld 1228">
            <a:extLst>
              <a:ext uri="{FF2B5EF4-FFF2-40B4-BE49-F238E27FC236}">
                <a16:creationId xmlns:a16="http://schemas.microsoft.com/office/drawing/2014/main" id="{32290343-88F5-07FF-B9DA-393652E90190}"/>
              </a:ext>
            </a:extLst>
          </p:cNvPr>
          <p:cNvSpPr txBox="1"/>
          <p:nvPr/>
        </p:nvSpPr>
        <p:spPr>
          <a:xfrm>
            <a:off x="3675994" y="174144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Raum 2</a:t>
            </a:r>
            <a:endParaRPr lang="x-none" dirty="0"/>
          </a:p>
        </p:txBody>
      </p:sp>
      <p:sp>
        <p:nvSpPr>
          <p:cNvPr id="1230" name="Textfeld 1229">
            <a:extLst>
              <a:ext uri="{FF2B5EF4-FFF2-40B4-BE49-F238E27FC236}">
                <a16:creationId xmlns:a16="http://schemas.microsoft.com/office/drawing/2014/main" id="{258B3EFA-7944-5B7D-DFD8-23C8F9E47832}"/>
              </a:ext>
            </a:extLst>
          </p:cNvPr>
          <p:cNvSpPr txBox="1"/>
          <p:nvPr/>
        </p:nvSpPr>
        <p:spPr>
          <a:xfrm>
            <a:off x="1370843" y="1769692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Raum 1</a:t>
            </a:r>
            <a:endParaRPr lang="x-none" dirty="0"/>
          </a:p>
        </p:txBody>
      </p:sp>
      <p:pic>
        <p:nvPicPr>
          <p:cNvPr id="1233" name="Grafik 1232">
            <a:extLst>
              <a:ext uri="{FF2B5EF4-FFF2-40B4-BE49-F238E27FC236}">
                <a16:creationId xmlns:a16="http://schemas.microsoft.com/office/drawing/2014/main" id="{B4DC108B-D671-8A69-0B6A-6A67F57D3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286" y="6037330"/>
            <a:ext cx="339985" cy="597106"/>
          </a:xfrm>
          <a:prstGeom prst="rect">
            <a:avLst/>
          </a:prstGeom>
        </p:spPr>
      </p:pic>
      <p:pic>
        <p:nvPicPr>
          <p:cNvPr id="1242" name="Grafik 1241">
            <a:extLst>
              <a:ext uri="{FF2B5EF4-FFF2-40B4-BE49-F238E27FC236}">
                <a16:creationId xmlns:a16="http://schemas.microsoft.com/office/drawing/2014/main" id="{608C2E6E-9351-DEF8-94D3-BC4738C65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158" y="3254302"/>
            <a:ext cx="305200" cy="427574"/>
          </a:xfrm>
          <a:prstGeom prst="rect">
            <a:avLst/>
          </a:prstGeom>
        </p:spPr>
      </p:pic>
      <p:grpSp>
        <p:nvGrpSpPr>
          <p:cNvPr id="1246" name="Gruppieren 1245">
            <a:extLst>
              <a:ext uri="{FF2B5EF4-FFF2-40B4-BE49-F238E27FC236}">
                <a16:creationId xmlns:a16="http://schemas.microsoft.com/office/drawing/2014/main" id="{DA8242C2-1CAC-A923-39D5-5654EA8386CF}"/>
              </a:ext>
            </a:extLst>
          </p:cNvPr>
          <p:cNvGrpSpPr/>
          <p:nvPr/>
        </p:nvGrpSpPr>
        <p:grpSpPr>
          <a:xfrm>
            <a:off x="6742197" y="1043816"/>
            <a:ext cx="4631694" cy="3000177"/>
            <a:chOff x="323312" y="852507"/>
            <a:chExt cx="4631694" cy="3190274"/>
          </a:xfrm>
        </p:grpSpPr>
        <p:sp>
          <p:nvSpPr>
            <p:cNvPr id="1247" name="Rechteck 1246">
              <a:extLst>
                <a:ext uri="{FF2B5EF4-FFF2-40B4-BE49-F238E27FC236}">
                  <a16:creationId xmlns:a16="http://schemas.microsoft.com/office/drawing/2014/main" id="{2CDB6A88-F455-EC3A-CE3E-4A136E388CF1}"/>
                </a:ext>
              </a:extLst>
            </p:cNvPr>
            <p:cNvSpPr/>
            <p:nvPr/>
          </p:nvSpPr>
          <p:spPr>
            <a:xfrm rot="5400000">
              <a:off x="1314688" y="55816"/>
              <a:ext cx="2811130" cy="4469506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48" name="Gruppieren 1247">
              <a:extLst>
                <a:ext uri="{FF2B5EF4-FFF2-40B4-BE49-F238E27FC236}">
                  <a16:creationId xmlns:a16="http://schemas.microsoft.com/office/drawing/2014/main" id="{55AFBCFC-4CE9-DD82-54FB-27AAB5AF46CD}"/>
                </a:ext>
              </a:extLst>
            </p:cNvPr>
            <p:cNvGrpSpPr/>
            <p:nvPr/>
          </p:nvGrpSpPr>
          <p:grpSpPr>
            <a:xfrm rot="5400000">
              <a:off x="4433326" y="672441"/>
              <a:ext cx="67918" cy="428706"/>
              <a:chOff x="4062290" y="1659730"/>
              <a:chExt cx="46162" cy="404163"/>
            </a:xfrm>
          </p:grpSpPr>
          <p:sp>
            <p:nvSpPr>
              <p:cNvPr id="1272" name="Rechteck 1271">
                <a:extLst>
                  <a:ext uri="{FF2B5EF4-FFF2-40B4-BE49-F238E27FC236}">
                    <a16:creationId xmlns:a16="http://schemas.microsoft.com/office/drawing/2014/main" id="{1F6467F5-A417-8A90-2AC1-91C3292D6F1C}"/>
                  </a:ext>
                </a:extLst>
              </p:cNvPr>
              <p:cNvSpPr/>
              <p:nvPr/>
            </p:nvSpPr>
            <p:spPr>
              <a:xfrm>
                <a:off x="4062290" y="1661215"/>
                <a:ext cx="46162" cy="40027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73" name="Gerader Verbinder 1272">
                <a:extLst>
                  <a:ext uri="{FF2B5EF4-FFF2-40B4-BE49-F238E27FC236}">
                    <a16:creationId xmlns:a16="http://schemas.microsoft.com/office/drawing/2014/main" id="{8B49A6CB-0E9D-7139-7EE2-BE547C3A20CD}"/>
                  </a:ext>
                </a:extLst>
              </p:cNvPr>
              <p:cNvCxnSpPr/>
              <p:nvPr/>
            </p:nvCxnSpPr>
            <p:spPr>
              <a:xfrm>
                <a:off x="4084640" y="1659730"/>
                <a:ext cx="0" cy="404163"/>
              </a:xfrm>
              <a:prstGeom prst="line">
                <a:avLst/>
              </a:prstGeom>
              <a:noFill/>
              <a:ln w="1905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249" name="Gruppieren 1248">
              <a:extLst>
                <a:ext uri="{FF2B5EF4-FFF2-40B4-BE49-F238E27FC236}">
                  <a16:creationId xmlns:a16="http://schemas.microsoft.com/office/drawing/2014/main" id="{4E20B8BE-EEFD-CB3B-254F-8F24E5FDE48E}"/>
                </a:ext>
              </a:extLst>
            </p:cNvPr>
            <p:cNvGrpSpPr/>
            <p:nvPr/>
          </p:nvGrpSpPr>
          <p:grpSpPr>
            <a:xfrm rot="5400000">
              <a:off x="3731111" y="672113"/>
              <a:ext cx="67918" cy="428706"/>
              <a:chOff x="4062290" y="1659730"/>
              <a:chExt cx="46162" cy="404163"/>
            </a:xfrm>
          </p:grpSpPr>
          <p:sp>
            <p:nvSpPr>
              <p:cNvPr id="1270" name="Rechteck 1269">
                <a:extLst>
                  <a:ext uri="{FF2B5EF4-FFF2-40B4-BE49-F238E27FC236}">
                    <a16:creationId xmlns:a16="http://schemas.microsoft.com/office/drawing/2014/main" id="{21D17A3A-6A4A-06B3-1F6D-1BDE20A46AC3}"/>
                  </a:ext>
                </a:extLst>
              </p:cNvPr>
              <p:cNvSpPr/>
              <p:nvPr/>
            </p:nvSpPr>
            <p:spPr>
              <a:xfrm>
                <a:off x="4062290" y="1661215"/>
                <a:ext cx="46162" cy="40027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71" name="Gerader Verbinder 1270">
                <a:extLst>
                  <a:ext uri="{FF2B5EF4-FFF2-40B4-BE49-F238E27FC236}">
                    <a16:creationId xmlns:a16="http://schemas.microsoft.com/office/drawing/2014/main" id="{FCCF4947-3AA6-8F59-5410-B3D309DAD736}"/>
                  </a:ext>
                </a:extLst>
              </p:cNvPr>
              <p:cNvCxnSpPr/>
              <p:nvPr/>
            </p:nvCxnSpPr>
            <p:spPr>
              <a:xfrm>
                <a:off x="4084640" y="1659730"/>
                <a:ext cx="0" cy="404163"/>
              </a:xfrm>
              <a:prstGeom prst="line">
                <a:avLst/>
              </a:prstGeom>
              <a:noFill/>
              <a:ln w="1905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250" name="Gruppieren 1249">
              <a:extLst>
                <a:ext uri="{FF2B5EF4-FFF2-40B4-BE49-F238E27FC236}">
                  <a16:creationId xmlns:a16="http://schemas.microsoft.com/office/drawing/2014/main" id="{3200C412-C303-B33A-DAF7-5D287BC308EB}"/>
                </a:ext>
              </a:extLst>
            </p:cNvPr>
            <p:cNvGrpSpPr/>
            <p:nvPr/>
          </p:nvGrpSpPr>
          <p:grpSpPr>
            <a:xfrm rot="5400000">
              <a:off x="3030979" y="672441"/>
              <a:ext cx="67918" cy="428706"/>
              <a:chOff x="4062290" y="1659730"/>
              <a:chExt cx="46162" cy="404163"/>
            </a:xfrm>
          </p:grpSpPr>
          <p:sp>
            <p:nvSpPr>
              <p:cNvPr id="1268" name="Rechteck 1267">
                <a:extLst>
                  <a:ext uri="{FF2B5EF4-FFF2-40B4-BE49-F238E27FC236}">
                    <a16:creationId xmlns:a16="http://schemas.microsoft.com/office/drawing/2014/main" id="{3D7B8021-66DB-1DD1-081B-311DAC1522F4}"/>
                  </a:ext>
                </a:extLst>
              </p:cNvPr>
              <p:cNvSpPr/>
              <p:nvPr/>
            </p:nvSpPr>
            <p:spPr>
              <a:xfrm>
                <a:off x="4062290" y="1661215"/>
                <a:ext cx="46162" cy="40027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69" name="Gerader Verbinder 1268">
                <a:extLst>
                  <a:ext uri="{FF2B5EF4-FFF2-40B4-BE49-F238E27FC236}">
                    <a16:creationId xmlns:a16="http://schemas.microsoft.com/office/drawing/2014/main" id="{D93F67F9-EA22-6716-E777-0BB581E34A53}"/>
                  </a:ext>
                </a:extLst>
              </p:cNvPr>
              <p:cNvCxnSpPr/>
              <p:nvPr/>
            </p:nvCxnSpPr>
            <p:spPr>
              <a:xfrm>
                <a:off x="4084640" y="1659730"/>
                <a:ext cx="0" cy="404163"/>
              </a:xfrm>
              <a:prstGeom prst="line">
                <a:avLst/>
              </a:prstGeom>
              <a:noFill/>
              <a:ln w="1905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251" name="Gruppieren 1250">
              <a:extLst>
                <a:ext uri="{FF2B5EF4-FFF2-40B4-BE49-F238E27FC236}">
                  <a16:creationId xmlns:a16="http://schemas.microsoft.com/office/drawing/2014/main" id="{B6E371F8-A9BA-A1CD-5DEA-100C4A9CE2BE}"/>
                </a:ext>
              </a:extLst>
            </p:cNvPr>
            <p:cNvGrpSpPr/>
            <p:nvPr/>
          </p:nvGrpSpPr>
          <p:grpSpPr>
            <a:xfrm rot="5400000">
              <a:off x="2331885" y="672963"/>
              <a:ext cx="67918" cy="428706"/>
              <a:chOff x="4062290" y="1659730"/>
              <a:chExt cx="46162" cy="404163"/>
            </a:xfrm>
          </p:grpSpPr>
          <p:sp>
            <p:nvSpPr>
              <p:cNvPr id="1266" name="Rechteck 1265">
                <a:extLst>
                  <a:ext uri="{FF2B5EF4-FFF2-40B4-BE49-F238E27FC236}">
                    <a16:creationId xmlns:a16="http://schemas.microsoft.com/office/drawing/2014/main" id="{9475E10F-5CF8-FA75-0064-5F31A3189CDA}"/>
                  </a:ext>
                </a:extLst>
              </p:cNvPr>
              <p:cNvSpPr/>
              <p:nvPr/>
            </p:nvSpPr>
            <p:spPr>
              <a:xfrm>
                <a:off x="4062290" y="1661215"/>
                <a:ext cx="46162" cy="40027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67" name="Gerader Verbinder 1266">
                <a:extLst>
                  <a:ext uri="{FF2B5EF4-FFF2-40B4-BE49-F238E27FC236}">
                    <a16:creationId xmlns:a16="http://schemas.microsoft.com/office/drawing/2014/main" id="{C1E131C1-9BC7-DA64-1CBE-AFF8F7BC7A8E}"/>
                  </a:ext>
                </a:extLst>
              </p:cNvPr>
              <p:cNvCxnSpPr/>
              <p:nvPr/>
            </p:nvCxnSpPr>
            <p:spPr>
              <a:xfrm>
                <a:off x="4084640" y="1659730"/>
                <a:ext cx="0" cy="404163"/>
              </a:xfrm>
              <a:prstGeom prst="line">
                <a:avLst/>
              </a:prstGeom>
              <a:noFill/>
              <a:ln w="1905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252" name="Gruppieren 1251">
              <a:extLst>
                <a:ext uri="{FF2B5EF4-FFF2-40B4-BE49-F238E27FC236}">
                  <a16:creationId xmlns:a16="http://schemas.microsoft.com/office/drawing/2014/main" id="{1760616E-031A-CB38-912F-6E11E56ED061}"/>
                </a:ext>
              </a:extLst>
            </p:cNvPr>
            <p:cNvGrpSpPr/>
            <p:nvPr/>
          </p:nvGrpSpPr>
          <p:grpSpPr>
            <a:xfrm rot="5400000">
              <a:off x="1629672" y="672634"/>
              <a:ext cx="67918" cy="428706"/>
              <a:chOff x="4062290" y="1659730"/>
              <a:chExt cx="46162" cy="404163"/>
            </a:xfrm>
          </p:grpSpPr>
          <p:sp>
            <p:nvSpPr>
              <p:cNvPr id="1264" name="Rechteck 1263">
                <a:extLst>
                  <a:ext uri="{FF2B5EF4-FFF2-40B4-BE49-F238E27FC236}">
                    <a16:creationId xmlns:a16="http://schemas.microsoft.com/office/drawing/2014/main" id="{361DA764-AB48-7FD7-E7C4-F06E21CA0D6A}"/>
                  </a:ext>
                </a:extLst>
              </p:cNvPr>
              <p:cNvSpPr/>
              <p:nvPr/>
            </p:nvSpPr>
            <p:spPr>
              <a:xfrm>
                <a:off x="4062290" y="1661215"/>
                <a:ext cx="46162" cy="40027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65" name="Gerader Verbinder 1264">
                <a:extLst>
                  <a:ext uri="{FF2B5EF4-FFF2-40B4-BE49-F238E27FC236}">
                    <a16:creationId xmlns:a16="http://schemas.microsoft.com/office/drawing/2014/main" id="{D7665D26-C578-4783-0E18-38343BF20D21}"/>
                  </a:ext>
                </a:extLst>
              </p:cNvPr>
              <p:cNvCxnSpPr/>
              <p:nvPr/>
            </p:nvCxnSpPr>
            <p:spPr>
              <a:xfrm>
                <a:off x="4084640" y="1659730"/>
                <a:ext cx="0" cy="404163"/>
              </a:xfrm>
              <a:prstGeom prst="line">
                <a:avLst/>
              </a:prstGeom>
              <a:noFill/>
              <a:ln w="1905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253" name="Gruppieren 1252">
              <a:extLst>
                <a:ext uri="{FF2B5EF4-FFF2-40B4-BE49-F238E27FC236}">
                  <a16:creationId xmlns:a16="http://schemas.microsoft.com/office/drawing/2014/main" id="{909E455A-0A27-D320-6A9B-FDB71B88ED8A}"/>
                </a:ext>
              </a:extLst>
            </p:cNvPr>
            <p:cNvGrpSpPr/>
            <p:nvPr/>
          </p:nvGrpSpPr>
          <p:grpSpPr>
            <a:xfrm rot="5400000">
              <a:off x="929539" y="672963"/>
              <a:ext cx="67918" cy="428706"/>
              <a:chOff x="4062290" y="1659730"/>
              <a:chExt cx="46162" cy="404163"/>
            </a:xfrm>
          </p:grpSpPr>
          <p:sp>
            <p:nvSpPr>
              <p:cNvPr id="1262" name="Rechteck 1261">
                <a:extLst>
                  <a:ext uri="{FF2B5EF4-FFF2-40B4-BE49-F238E27FC236}">
                    <a16:creationId xmlns:a16="http://schemas.microsoft.com/office/drawing/2014/main" id="{58816005-5602-A0E7-B0DA-2715F6E2A799}"/>
                  </a:ext>
                </a:extLst>
              </p:cNvPr>
              <p:cNvSpPr/>
              <p:nvPr/>
            </p:nvSpPr>
            <p:spPr>
              <a:xfrm>
                <a:off x="4062290" y="1661215"/>
                <a:ext cx="46162" cy="40027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63" name="Gerader Verbinder 1262">
                <a:extLst>
                  <a:ext uri="{FF2B5EF4-FFF2-40B4-BE49-F238E27FC236}">
                    <a16:creationId xmlns:a16="http://schemas.microsoft.com/office/drawing/2014/main" id="{F902B4BC-7125-CDB3-1D7D-0522EAC854AB}"/>
                  </a:ext>
                </a:extLst>
              </p:cNvPr>
              <p:cNvCxnSpPr/>
              <p:nvPr/>
            </p:nvCxnSpPr>
            <p:spPr>
              <a:xfrm>
                <a:off x="4084640" y="1659730"/>
                <a:ext cx="0" cy="404163"/>
              </a:xfrm>
              <a:prstGeom prst="line">
                <a:avLst/>
              </a:prstGeom>
              <a:noFill/>
              <a:ln w="1905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254" name="Gruppieren 1253">
              <a:extLst>
                <a:ext uri="{FF2B5EF4-FFF2-40B4-BE49-F238E27FC236}">
                  <a16:creationId xmlns:a16="http://schemas.microsoft.com/office/drawing/2014/main" id="{A0C054C1-4319-976B-4EB7-CBBFAC2F6A22}"/>
                </a:ext>
              </a:extLst>
            </p:cNvPr>
            <p:cNvGrpSpPr/>
            <p:nvPr/>
          </p:nvGrpSpPr>
          <p:grpSpPr>
            <a:xfrm rot="10800000" flipH="1">
              <a:off x="323312" y="3352849"/>
              <a:ext cx="722713" cy="689932"/>
              <a:chOff x="5251039" y="646394"/>
              <a:chExt cx="685736" cy="685737"/>
            </a:xfrm>
          </p:grpSpPr>
          <p:cxnSp>
            <p:nvCxnSpPr>
              <p:cNvPr id="1259" name="Gerader Verbinder 1258">
                <a:extLst>
                  <a:ext uri="{FF2B5EF4-FFF2-40B4-BE49-F238E27FC236}">
                    <a16:creationId xmlns:a16="http://schemas.microsoft.com/office/drawing/2014/main" id="{F64306E7-F11E-93D9-F3ED-EBDE799AEAAE}"/>
                  </a:ext>
                </a:extLst>
              </p:cNvPr>
              <p:cNvCxnSpPr>
                <a:cxnSpLocks/>
                <a:stCxn id="1260" idx="3"/>
              </p:cNvCxnSpPr>
              <p:nvPr/>
            </p:nvCxnSpPr>
            <p:spPr>
              <a:xfrm rot="10800000" flipH="1" flipV="1">
                <a:off x="5593907" y="646394"/>
                <a:ext cx="3" cy="34119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sp>
            <p:nvSpPr>
              <p:cNvPr id="1260" name="Teilkreis 1259">
                <a:extLst>
                  <a:ext uri="{FF2B5EF4-FFF2-40B4-BE49-F238E27FC236}">
                    <a16:creationId xmlns:a16="http://schemas.microsoft.com/office/drawing/2014/main" id="{2A8FBDEA-81B6-1923-BE2A-782E02B6C781}"/>
                  </a:ext>
                </a:extLst>
              </p:cNvPr>
              <p:cNvSpPr/>
              <p:nvPr/>
            </p:nvSpPr>
            <p:spPr>
              <a:xfrm flipH="1">
                <a:off x="5251039" y="646394"/>
                <a:ext cx="685736" cy="685737"/>
              </a:xfrm>
              <a:prstGeom prst="pie">
                <a:avLst>
                  <a:gd name="adj1" fmla="val 10575032"/>
                  <a:gd name="adj2" fmla="val 16223028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1" name="Rechteck 1260">
                <a:extLst>
                  <a:ext uri="{FF2B5EF4-FFF2-40B4-BE49-F238E27FC236}">
                    <a16:creationId xmlns:a16="http://schemas.microsoft.com/office/drawing/2014/main" id="{D8DD1D9B-D489-19BB-1D2F-9D77A73CA0E9}"/>
                  </a:ext>
                </a:extLst>
              </p:cNvPr>
              <p:cNvSpPr/>
              <p:nvPr/>
            </p:nvSpPr>
            <p:spPr>
              <a:xfrm>
                <a:off x="5606731" y="956864"/>
                <a:ext cx="326672" cy="89344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55" name="Gruppieren 1254">
              <a:extLst>
                <a:ext uri="{FF2B5EF4-FFF2-40B4-BE49-F238E27FC236}">
                  <a16:creationId xmlns:a16="http://schemas.microsoft.com/office/drawing/2014/main" id="{ACF496D2-9F67-94D8-54C4-44185B5FF196}"/>
                </a:ext>
              </a:extLst>
            </p:cNvPr>
            <p:cNvGrpSpPr/>
            <p:nvPr/>
          </p:nvGrpSpPr>
          <p:grpSpPr>
            <a:xfrm rot="10800000" flipH="1">
              <a:off x="3597707" y="3352849"/>
              <a:ext cx="722713" cy="689932"/>
              <a:chOff x="4874795" y="646394"/>
              <a:chExt cx="685736" cy="685737"/>
            </a:xfrm>
          </p:grpSpPr>
          <p:cxnSp>
            <p:nvCxnSpPr>
              <p:cNvPr id="1256" name="Gerader Verbinder 1255">
                <a:extLst>
                  <a:ext uri="{FF2B5EF4-FFF2-40B4-BE49-F238E27FC236}">
                    <a16:creationId xmlns:a16="http://schemas.microsoft.com/office/drawing/2014/main" id="{B2456372-A334-B342-B52C-4D05826050E7}"/>
                  </a:ext>
                </a:extLst>
              </p:cNvPr>
              <p:cNvCxnSpPr>
                <a:cxnSpLocks/>
                <a:stCxn id="1257" idx="3"/>
              </p:cNvCxnSpPr>
              <p:nvPr/>
            </p:nvCxnSpPr>
            <p:spPr>
              <a:xfrm rot="10800000" flipH="1" flipV="1">
                <a:off x="5217664" y="646394"/>
                <a:ext cx="3" cy="34119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sp>
            <p:nvSpPr>
              <p:cNvPr id="1257" name="Teilkreis 1256">
                <a:extLst>
                  <a:ext uri="{FF2B5EF4-FFF2-40B4-BE49-F238E27FC236}">
                    <a16:creationId xmlns:a16="http://schemas.microsoft.com/office/drawing/2014/main" id="{414E97C5-0717-B32F-0023-6B5E75F315F3}"/>
                  </a:ext>
                </a:extLst>
              </p:cNvPr>
              <p:cNvSpPr/>
              <p:nvPr/>
            </p:nvSpPr>
            <p:spPr>
              <a:xfrm flipH="1">
                <a:off x="4874795" y="646394"/>
                <a:ext cx="685736" cy="685737"/>
              </a:xfrm>
              <a:prstGeom prst="pie">
                <a:avLst>
                  <a:gd name="adj1" fmla="val 10575032"/>
                  <a:gd name="adj2" fmla="val 16223028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8" name="Rechteck 1257">
                <a:extLst>
                  <a:ext uri="{FF2B5EF4-FFF2-40B4-BE49-F238E27FC236}">
                    <a16:creationId xmlns:a16="http://schemas.microsoft.com/office/drawing/2014/main" id="{9CFEC2B1-4BEF-4636-30D1-BCAC1A5E0D24}"/>
                  </a:ext>
                </a:extLst>
              </p:cNvPr>
              <p:cNvSpPr/>
              <p:nvPr/>
            </p:nvSpPr>
            <p:spPr>
              <a:xfrm>
                <a:off x="5226445" y="946666"/>
                <a:ext cx="326672" cy="89344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86" name="Gruppieren 1285">
            <a:extLst>
              <a:ext uri="{FF2B5EF4-FFF2-40B4-BE49-F238E27FC236}">
                <a16:creationId xmlns:a16="http://schemas.microsoft.com/office/drawing/2014/main" id="{2A8A6E7E-DE57-2EAC-D0F4-30529E46A9CD}"/>
              </a:ext>
            </a:extLst>
          </p:cNvPr>
          <p:cNvGrpSpPr/>
          <p:nvPr/>
        </p:nvGrpSpPr>
        <p:grpSpPr>
          <a:xfrm>
            <a:off x="7189219" y="1505988"/>
            <a:ext cx="1643652" cy="106405"/>
            <a:chOff x="1046236" y="1288567"/>
            <a:chExt cx="1643652" cy="106405"/>
          </a:xfrm>
        </p:grpSpPr>
        <p:sp>
          <p:nvSpPr>
            <p:cNvPr id="1287" name="Rechteck 1286">
              <a:extLst>
                <a:ext uri="{FF2B5EF4-FFF2-40B4-BE49-F238E27FC236}">
                  <a16:creationId xmlns:a16="http://schemas.microsoft.com/office/drawing/2014/main" id="{4C4BA68D-50EF-3DCF-D430-0C0712586D0B}"/>
                </a:ext>
              </a:extLst>
            </p:cNvPr>
            <p:cNvSpPr/>
            <p:nvPr/>
          </p:nvSpPr>
          <p:spPr>
            <a:xfrm rot="10800000">
              <a:off x="1046236" y="1288567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288" name="Rechteck 1287">
              <a:extLst>
                <a:ext uri="{FF2B5EF4-FFF2-40B4-BE49-F238E27FC236}">
                  <a16:creationId xmlns:a16="http://schemas.microsoft.com/office/drawing/2014/main" id="{F5725BE7-A61E-D704-EF4B-1EC41E3DB372}"/>
                </a:ext>
              </a:extLst>
            </p:cNvPr>
            <p:cNvSpPr/>
            <p:nvPr/>
          </p:nvSpPr>
          <p:spPr>
            <a:xfrm rot="10800000">
              <a:off x="1652319" y="1290955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289" name="Rechteck 1288">
              <a:extLst>
                <a:ext uri="{FF2B5EF4-FFF2-40B4-BE49-F238E27FC236}">
                  <a16:creationId xmlns:a16="http://schemas.microsoft.com/office/drawing/2014/main" id="{B6C51456-A454-A17F-9097-84BF539258C4}"/>
                </a:ext>
              </a:extLst>
            </p:cNvPr>
            <p:cNvSpPr/>
            <p:nvPr/>
          </p:nvSpPr>
          <p:spPr>
            <a:xfrm rot="10800000">
              <a:off x="2265310" y="1288568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</p:grpSp>
      <p:grpSp>
        <p:nvGrpSpPr>
          <p:cNvPr id="1290" name="Gruppieren 1289">
            <a:extLst>
              <a:ext uri="{FF2B5EF4-FFF2-40B4-BE49-F238E27FC236}">
                <a16:creationId xmlns:a16="http://schemas.microsoft.com/office/drawing/2014/main" id="{0055D83B-015A-C2B4-4FE4-8F890A78A365}"/>
              </a:ext>
            </a:extLst>
          </p:cNvPr>
          <p:cNvGrpSpPr/>
          <p:nvPr/>
        </p:nvGrpSpPr>
        <p:grpSpPr>
          <a:xfrm>
            <a:off x="7214249" y="2247854"/>
            <a:ext cx="1643652" cy="106405"/>
            <a:chOff x="1046236" y="1288567"/>
            <a:chExt cx="1643652" cy="106405"/>
          </a:xfrm>
        </p:grpSpPr>
        <p:sp>
          <p:nvSpPr>
            <p:cNvPr id="1291" name="Rechteck 1290">
              <a:extLst>
                <a:ext uri="{FF2B5EF4-FFF2-40B4-BE49-F238E27FC236}">
                  <a16:creationId xmlns:a16="http://schemas.microsoft.com/office/drawing/2014/main" id="{DDC18CCC-ADD8-D761-C001-A937D73DB261}"/>
                </a:ext>
              </a:extLst>
            </p:cNvPr>
            <p:cNvSpPr/>
            <p:nvPr/>
          </p:nvSpPr>
          <p:spPr>
            <a:xfrm rot="10800000">
              <a:off x="1046236" y="1288567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292" name="Rechteck 1291">
              <a:extLst>
                <a:ext uri="{FF2B5EF4-FFF2-40B4-BE49-F238E27FC236}">
                  <a16:creationId xmlns:a16="http://schemas.microsoft.com/office/drawing/2014/main" id="{C0CDCB6C-D004-040D-1923-4839666AAE9B}"/>
                </a:ext>
              </a:extLst>
            </p:cNvPr>
            <p:cNvSpPr/>
            <p:nvPr/>
          </p:nvSpPr>
          <p:spPr>
            <a:xfrm rot="10800000">
              <a:off x="1652319" y="1290955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293" name="Rechteck 1292">
              <a:extLst>
                <a:ext uri="{FF2B5EF4-FFF2-40B4-BE49-F238E27FC236}">
                  <a16:creationId xmlns:a16="http://schemas.microsoft.com/office/drawing/2014/main" id="{A647FCAB-3B22-D9F9-7FC8-4E3663B1C013}"/>
                </a:ext>
              </a:extLst>
            </p:cNvPr>
            <p:cNvSpPr/>
            <p:nvPr/>
          </p:nvSpPr>
          <p:spPr>
            <a:xfrm rot="10800000">
              <a:off x="2265310" y="1288568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</p:grpSp>
      <p:grpSp>
        <p:nvGrpSpPr>
          <p:cNvPr id="1294" name="Gruppieren 1293">
            <a:extLst>
              <a:ext uri="{FF2B5EF4-FFF2-40B4-BE49-F238E27FC236}">
                <a16:creationId xmlns:a16="http://schemas.microsoft.com/office/drawing/2014/main" id="{6D8E5242-864A-861E-ECA4-82B35B218DC3}"/>
              </a:ext>
            </a:extLst>
          </p:cNvPr>
          <p:cNvGrpSpPr/>
          <p:nvPr/>
        </p:nvGrpSpPr>
        <p:grpSpPr>
          <a:xfrm>
            <a:off x="7189219" y="2980540"/>
            <a:ext cx="1643652" cy="106405"/>
            <a:chOff x="1046236" y="1288567"/>
            <a:chExt cx="1643652" cy="106405"/>
          </a:xfrm>
        </p:grpSpPr>
        <p:sp>
          <p:nvSpPr>
            <p:cNvPr id="1295" name="Rechteck 1294">
              <a:extLst>
                <a:ext uri="{FF2B5EF4-FFF2-40B4-BE49-F238E27FC236}">
                  <a16:creationId xmlns:a16="http://schemas.microsoft.com/office/drawing/2014/main" id="{2F05B2A2-9ECA-2DCE-8CC3-399CE4C51F0C}"/>
                </a:ext>
              </a:extLst>
            </p:cNvPr>
            <p:cNvSpPr/>
            <p:nvPr/>
          </p:nvSpPr>
          <p:spPr>
            <a:xfrm rot="10800000">
              <a:off x="1046236" y="1288567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296" name="Rechteck 1295">
              <a:extLst>
                <a:ext uri="{FF2B5EF4-FFF2-40B4-BE49-F238E27FC236}">
                  <a16:creationId xmlns:a16="http://schemas.microsoft.com/office/drawing/2014/main" id="{3577E00F-0163-1F4F-A337-FE9BDFC2C95A}"/>
                </a:ext>
              </a:extLst>
            </p:cNvPr>
            <p:cNvSpPr/>
            <p:nvPr/>
          </p:nvSpPr>
          <p:spPr>
            <a:xfrm rot="10800000">
              <a:off x="1652319" y="1290955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297" name="Rechteck 1296">
              <a:extLst>
                <a:ext uri="{FF2B5EF4-FFF2-40B4-BE49-F238E27FC236}">
                  <a16:creationId xmlns:a16="http://schemas.microsoft.com/office/drawing/2014/main" id="{C4104E1F-1D14-C47D-8EA3-401FB343A283}"/>
                </a:ext>
              </a:extLst>
            </p:cNvPr>
            <p:cNvSpPr/>
            <p:nvPr/>
          </p:nvSpPr>
          <p:spPr>
            <a:xfrm rot="10800000">
              <a:off x="2265310" y="1288568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</p:grpSp>
      <p:grpSp>
        <p:nvGrpSpPr>
          <p:cNvPr id="1298" name="Gruppieren 1297">
            <a:extLst>
              <a:ext uri="{FF2B5EF4-FFF2-40B4-BE49-F238E27FC236}">
                <a16:creationId xmlns:a16="http://schemas.microsoft.com/office/drawing/2014/main" id="{3FDB95B8-3C14-E59C-1A09-A9E721E15600}"/>
              </a:ext>
            </a:extLst>
          </p:cNvPr>
          <p:cNvGrpSpPr/>
          <p:nvPr/>
        </p:nvGrpSpPr>
        <p:grpSpPr>
          <a:xfrm>
            <a:off x="9417027" y="2994820"/>
            <a:ext cx="1643652" cy="106405"/>
            <a:chOff x="1046236" y="1288567"/>
            <a:chExt cx="1643652" cy="106405"/>
          </a:xfrm>
        </p:grpSpPr>
        <p:sp>
          <p:nvSpPr>
            <p:cNvPr id="1299" name="Rechteck 1298">
              <a:extLst>
                <a:ext uri="{FF2B5EF4-FFF2-40B4-BE49-F238E27FC236}">
                  <a16:creationId xmlns:a16="http://schemas.microsoft.com/office/drawing/2014/main" id="{9B601FD6-22A8-1B42-A734-44A1CEA18B4D}"/>
                </a:ext>
              </a:extLst>
            </p:cNvPr>
            <p:cNvSpPr/>
            <p:nvPr/>
          </p:nvSpPr>
          <p:spPr>
            <a:xfrm rot="10800000">
              <a:off x="1046236" y="1288567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300" name="Rechteck 1299">
              <a:extLst>
                <a:ext uri="{FF2B5EF4-FFF2-40B4-BE49-F238E27FC236}">
                  <a16:creationId xmlns:a16="http://schemas.microsoft.com/office/drawing/2014/main" id="{C2D1CCCE-AEA2-3AAD-77D1-8CA286A342ED}"/>
                </a:ext>
              </a:extLst>
            </p:cNvPr>
            <p:cNvSpPr/>
            <p:nvPr/>
          </p:nvSpPr>
          <p:spPr>
            <a:xfrm rot="10800000">
              <a:off x="1652319" y="1290955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301" name="Rechteck 1300">
              <a:extLst>
                <a:ext uri="{FF2B5EF4-FFF2-40B4-BE49-F238E27FC236}">
                  <a16:creationId xmlns:a16="http://schemas.microsoft.com/office/drawing/2014/main" id="{AC7575AF-267E-0EF9-774B-D8B52C751BB1}"/>
                </a:ext>
              </a:extLst>
            </p:cNvPr>
            <p:cNvSpPr/>
            <p:nvPr/>
          </p:nvSpPr>
          <p:spPr>
            <a:xfrm rot="10800000">
              <a:off x="2265310" y="1288568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</p:grpSp>
      <p:grpSp>
        <p:nvGrpSpPr>
          <p:cNvPr id="1302" name="Gruppieren 1301">
            <a:extLst>
              <a:ext uri="{FF2B5EF4-FFF2-40B4-BE49-F238E27FC236}">
                <a16:creationId xmlns:a16="http://schemas.microsoft.com/office/drawing/2014/main" id="{9E8BE65A-35B0-F82A-6A61-DDABB1C29FB1}"/>
              </a:ext>
            </a:extLst>
          </p:cNvPr>
          <p:cNvGrpSpPr/>
          <p:nvPr/>
        </p:nvGrpSpPr>
        <p:grpSpPr>
          <a:xfrm>
            <a:off x="9422330" y="2217511"/>
            <a:ext cx="1643652" cy="106405"/>
            <a:chOff x="1046236" y="1288567"/>
            <a:chExt cx="1643652" cy="106405"/>
          </a:xfrm>
        </p:grpSpPr>
        <p:sp>
          <p:nvSpPr>
            <p:cNvPr id="1303" name="Rechteck 1302">
              <a:extLst>
                <a:ext uri="{FF2B5EF4-FFF2-40B4-BE49-F238E27FC236}">
                  <a16:creationId xmlns:a16="http://schemas.microsoft.com/office/drawing/2014/main" id="{06222B10-7C14-9EE1-A4AA-17E0782EB4B0}"/>
                </a:ext>
              </a:extLst>
            </p:cNvPr>
            <p:cNvSpPr/>
            <p:nvPr/>
          </p:nvSpPr>
          <p:spPr>
            <a:xfrm rot="10800000">
              <a:off x="1046236" y="1288567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304" name="Rechteck 1303">
              <a:extLst>
                <a:ext uri="{FF2B5EF4-FFF2-40B4-BE49-F238E27FC236}">
                  <a16:creationId xmlns:a16="http://schemas.microsoft.com/office/drawing/2014/main" id="{22E2D1B6-D6DA-B2BC-54CD-742731185E7F}"/>
                </a:ext>
              </a:extLst>
            </p:cNvPr>
            <p:cNvSpPr/>
            <p:nvPr/>
          </p:nvSpPr>
          <p:spPr>
            <a:xfrm rot="10800000">
              <a:off x="1652319" y="1290955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305" name="Rechteck 1304">
              <a:extLst>
                <a:ext uri="{FF2B5EF4-FFF2-40B4-BE49-F238E27FC236}">
                  <a16:creationId xmlns:a16="http://schemas.microsoft.com/office/drawing/2014/main" id="{9D2E0478-F024-106E-3B52-A039269CC278}"/>
                </a:ext>
              </a:extLst>
            </p:cNvPr>
            <p:cNvSpPr/>
            <p:nvPr/>
          </p:nvSpPr>
          <p:spPr>
            <a:xfrm rot="10800000">
              <a:off x="2265310" y="1288568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</p:grpSp>
      <p:grpSp>
        <p:nvGrpSpPr>
          <p:cNvPr id="1306" name="Gruppieren 1305">
            <a:extLst>
              <a:ext uri="{FF2B5EF4-FFF2-40B4-BE49-F238E27FC236}">
                <a16:creationId xmlns:a16="http://schemas.microsoft.com/office/drawing/2014/main" id="{15185924-5B36-0C66-53EB-51244CFB311C}"/>
              </a:ext>
            </a:extLst>
          </p:cNvPr>
          <p:cNvGrpSpPr/>
          <p:nvPr/>
        </p:nvGrpSpPr>
        <p:grpSpPr>
          <a:xfrm>
            <a:off x="9425700" y="1501798"/>
            <a:ext cx="1643652" cy="106405"/>
            <a:chOff x="1046236" y="1288567"/>
            <a:chExt cx="1643652" cy="106405"/>
          </a:xfrm>
        </p:grpSpPr>
        <p:sp>
          <p:nvSpPr>
            <p:cNvPr id="1307" name="Rechteck 1306">
              <a:extLst>
                <a:ext uri="{FF2B5EF4-FFF2-40B4-BE49-F238E27FC236}">
                  <a16:creationId xmlns:a16="http://schemas.microsoft.com/office/drawing/2014/main" id="{2488324C-B760-A542-E67C-53F3131C8589}"/>
                </a:ext>
              </a:extLst>
            </p:cNvPr>
            <p:cNvSpPr/>
            <p:nvPr/>
          </p:nvSpPr>
          <p:spPr>
            <a:xfrm rot="10800000">
              <a:off x="1046236" y="1288567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308" name="Rechteck 1307">
              <a:extLst>
                <a:ext uri="{FF2B5EF4-FFF2-40B4-BE49-F238E27FC236}">
                  <a16:creationId xmlns:a16="http://schemas.microsoft.com/office/drawing/2014/main" id="{7953A9C6-CC85-2AFB-70A4-1B0FB6A5D6FC}"/>
                </a:ext>
              </a:extLst>
            </p:cNvPr>
            <p:cNvSpPr/>
            <p:nvPr/>
          </p:nvSpPr>
          <p:spPr>
            <a:xfrm rot="10800000">
              <a:off x="1652319" y="1290955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  <p:sp>
          <p:nvSpPr>
            <p:cNvPr id="1309" name="Rechteck 1308">
              <a:extLst>
                <a:ext uri="{FF2B5EF4-FFF2-40B4-BE49-F238E27FC236}">
                  <a16:creationId xmlns:a16="http://schemas.microsoft.com/office/drawing/2014/main" id="{B1C43C0A-4520-8DD6-CE80-07D3ED56B9AD}"/>
                </a:ext>
              </a:extLst>
            </p:cNvPr>
            <p:cNvSpPr/>
            <p:nvPr/>
          </p:nvSpPr>
          <p:spPr>
            <a:xfrm rot="10800000">
              <a:off x="2265310" y="1288568"/>
              <a:ext cx="424578" cy="104017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618" hangingPunct="0"/>
              <a:endParaRPr lang="de-DE" sz="1879" b="1" kern="0">
                <a:solidFill>
                  <a:srgbClr val="FFFFFF"/>
                </a:solidFill>
                <a:latin typeface="Inter Bold"/>
                <a:sym typeface="Helvetica Neue"/>
              </a:endParaRPr>
            </a:p>
          </p:txBody>
        </p:sp>
      </p:grpSp>
      <p:pic>
        <p:nvPicPr>
          <p:cNvPr id="1310" name="Grafik 1309">
            <a:extLst>
              <a:ext uri="{FF2B5EF4-FFF2-40B4-BE49-F238E27FC236}">
                <a16:creationId xmlns:a16="http://schemas.microsoft.com/office/drawing/2014/main" id="{24FF6B33-CB88-A474-6F18-1200DA8F1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490170" y="3443997"/>
            <a:ext cx="189535" cy="193704"/>
          </a:xfrm>
          <a:prstGeom prst="rect">
            <a:avLst/>
          </a:prstGeom>
        </p:spPr>
      </p:pic>
      <p:pic>
        <p:nvPicPr>
          <p:cNvPr id="1311" name="Grafik 1310">
            <a:extLst>
              <a:ext uri="{FF2B5EF4-FFF2-40B4-BE49-F238E27FC236}">
                <a16:creationId xmlns:a16="http://schemas.microsoft.com/office/drawing/2014/main" id="{568E92FA-7A73-B34C-601A-0907CFBE1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0786948" y="3461934"/>
            <a:ext cx="189535" cy="193704"/>
          </a:xfrm>
          <a:prstGeom prst="rect">
            <a:avLst/>
          </a:prstGeom>
        </p:spPr>
      </p:pic>
      <p:pic>
        <p:nvPicPr>
          <p:cNvPr id="1312" name="Grafik 1311">
            <a:extLst>
              <a:ext uri="{FF2B5EF4-FFF2-40B4-BE49-F238E27FC236}">
                <a16:creationId xmlns:a16="http://schemas.microsoft.com/office/drawing/2014/main" id="{BD73CE5B-B8B5-CA96-871A-F7B309AE8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569" y="3191005"/>
            <a:ext cx="283721" cy="510703"/>
          </a:xfrm>
          <a:prstGeom prst="rect">
            <a:avLst/>
          </a:prstGeom>
        </p:spPr>
      </p:pic>
      <p:pic>
        <p:nvPicPr>
          <p:cNvPr id="1313" name="Grafik 1312">
            <a:extLst>
              <a:ext uri="{FF2B5EF4-FFF2-40B4-BE49-F238E27FC236}">
                <a16:creationId xmlns:a16="http://schemas.microsoft.com/office/drawing/2014/main" id="{92D38FA3-E132-B9EC-636B-81AB82C65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620" y="3785446"/>
            <a:ext cx="305200" cy="427574"/>
          </a:xfrm>
          <a:prstGeom prst="rect">
            <a:avLst/>
          </a:prstGeom>
        </p:spPr>
      </p:pic>
      <p:cxnSp>
        <p:nvCxnSpPr>
          <p:cNvPr id="1314" name="Gerader Verbinder 1313">
            <a:extLst>
              <a:ext uri="{FF2B5EF4-FFF2-40B4-BE49-F238E27FC236}">
                <a16:creationId xmlns:a16="http://schemas.microsoft.com/office/drawing/2014/main" id="{FD279215-1116-00BF-5AA2-6007EFCF6434}"/>
              </a:ext>
            </a:extLst>
          </p:cNvPr>
          <p:cNvCxnSpPr>
            <a:cxnSpLocks/>
            <a:stCxn id="1287" idx="3"/>
          </p:cNvCxnSpPr>
          <p:nvPr/>
        </p:nvCxnSpPr>
        <p:spPr>
          <a:xfrm flipV="1">
            <a:off x="7189219" y="1545445"/>
            <a:ext cx="4061638" cy="12551"/>
          </a:xfrm>
          <a:prstGeom prst="line">
            <a:avLst/>
          </a:prstGeom>
          <a:noFill/>
          <a:ln w="9525" cap="flat" cmpd="sng" algn="ctr">
            <a:solidFill>
              <a:srgbClr val="FF644E">
                <a:shade val="95000"/>
                <a:satMod val="104999"/>
              </a:srgbClr>
            </a:solidFill>
            <a:prstDash val="solid"/>
          </a:ln>
          <a:effectLst/>
        </p:spPr>
      </p:cxnSp>
      <p:cxnSp>
        <p:nvCxnSpPr>
          <p:cNvPr id="1315" name="Gerader Verbinder 1314">
            <a:extLst>
              <a:ext uri="{FF2B5EF4-FFF2-40B4-BE49-F238E27FC236}">
                <a16:creationId xmlns:a16="http://schemas.microsoft.com/office/drawing/2014/main" id="{01589FDC-DA63-43D1-D348-FC313BBC71E0}"/>
              </a:ext>
            </a:extLst>
          </p:cNvPr>
          <p:cNvCxnSpPr>
            <a:cxnSpLocks/>
          </p:cNvCxnSpPr>
          <p:nvPr/>
        </p:nvCxnSpPr>
        <p:spPr>
          <a:xfrm flipV="1">
            <a:off x="7051401" y="2294167"/>
            <a:ext cx="0" cy="746941"/>
          </a:xfrm>
          <a:prstGeom prst="line">
            <a:avLst/>
          </a:prstGeom>
          <a:noFill/>
          <a:ln w="9525" cap="flat" cmpd="sng" algn="ctr">
            <a:solidFill>
              <a:srgbClr val="FF644E">
                <a:shade val="95000"/>
                <a:satMod val="104999"/>
              </a:srgbClr>
            </a:solidFill>
            <a:prstDash val="solid"/>
          </a:ln>
          <a:effectLst/>
        </p:spPr>
      </p:cxnSp>
      <p:cxnSp>
        <p:nvCxnSpPr>
          <p:cNvPr id="1316" name="Gerader Verbinder 1315">
            <a:extLst>
              <a:ext uri="{FF2B5EF4-FFF2-40B4-BE49-F238E27FC236}">
                <a16:creationId xmlns:a16="http://schemas.microsoft.com/office/drawing/2014/main" id="{832D7E5F-02CA-FF1D-41C2-F70696ED0F2D}"/>
              </a:ext>
            </a:extLst>
          </p:cNvPr>
          <p:cNvCxnSpPr>
            <a:cxnSpLocks/>
          </p:cNvCxnSpPr>
          <p:nvPr/>
        </p:nvCxnSpPr>
        <p:spPr>
          <a:xfrm flipV="1">
            <a:off x="7746067" y="3032548"/>
            <a:ext cx="0" cy="198660"/>
          </a:xfrm>
          <a:prstGeom prst="line">
            <a:avLst/>
          </a:prstGeom>
          <a:noFill/>
          <a:ln w="9525" cap="flat" cmpd="sng" algn="ctr">
            <a:solidFill>
              <a:srgbClr val="FF644E">
                <a:shade val="95000"/>
                <a:satMod val="104999"/>
              </a:srgbClr>
            </a:solidFill>
            <a:prstDash val="solid"/>
          </a:ln>
          <a:effectLst/>
        </p:spPr>
      </p:cxnSp>
      <p:cxnSp>
        <p:nvCxnSpPr>
          <p:cNvPr id="1317" name="Gerader Verbinder 1316">
            <a:extLst>
              <a:ext uri="{FF2B5EF4-FFF2-40B4-BE49-F238E27FC236}">
                <a16:creationId xmlns:a16="http://schemas.microsoft.com/office/drawing/2014/main" id="{930EBC64-AF62-098E-6BC6-D734A354476C}"/>
              </a:ext>
            </a:extLst>
          </p:cNvPr>
          <p:cNvCxnSpPr>
            <a:cxnSpLocks/>
          </p:cNvCxnSpPr>
          <p:nvPr/>
        </p:nvCxnSpPr>
        <p:spPr>
          <a:xfrm>
            <a:off x="7045887" y="3046829"/>
            <a:ext cx="4074546" cy="0"/>
          </a:xfrm>
          <a:prstGeom prst="line">
            <a:avLst/>
          </a:prstGeom>
          <a:noFill/>
          <a:ln w="9525" cap="flat" cmpd="sng" algn="ctr">
            <a:solidFill>
              <a:srgbClr val="FF644E">
                <a:shade val="95000"/>
                <a:satMod val="104999"/>
              </a:srgbClr>
            </a:solidFill>
            <a:prstDash val="solid"/>
          </a:ln>
          <a:effectLst/>
        </p:spPr>
      </p:cxnSp>
      <p:cxnSp>
        <p:nvCxnSpPr>
          <p:cNvPr id="1318" name="Gerader Verbinder 1317">
            <a:extLst>
              <a:ext uri="{FF2B5EF4-FFF2-40B4-BE49-F238E27FC236}">
                <a16:creationId xmlns:a16="http://schemas.microsoft.com/office/drawing/2014/main" id="{0D4675F8-7439-D698-6245-316FE5534B4E}"/>
              </a:ext>
            </a:extLst>
          </p:cNvPr>
          <p:cNvCxnSpPr>
            <a:cxnSpLocks/>
          </p:cNvCxnSpPr>
          <p:nvPr/>
        </p:nvCxnSpPr>
        <p:spPr>
          <a:xfrm flipV="1">
            <a:off x="7048829" y="2276666"/>
            <a:ext cx="4204970" cy="22767"/>
          </a:xfrm>
          <a:prstGeom prst="line">
            <a:avLst/>
          </a:prstGeom>
          <a:noFill/>
          <a:ln w="9525" cap="flat" cmpd="sng" algn="ctr">
            <a:solidFill>
              <a:srgbClr val="FF644E">
                <a:shade val="95000"/>
                <a:satMod val="104999"/>
              </a:srgbClr>
            </a:solidFill>
            <a:prstDash val="solid"/>
          </a:ln>
          <a:effectLst/>
        </p:spPr>
      </p:cxnSp>
      <p:cxnSp>
        <p:nvCxnSpPr>
          <p:cNvPr id="1319" name="Gerader Verbinder 1318">
            <a:extLst>
              <a:ext uri="{FF2B5EF4-FFF2-40B4-BE49-F238E27FC236}">
                <a16:creationId xmlns:a16="http://schemas.microsoft.com/office/drawing/2014/main" id="{C9B3ECA2-5091-E3F0-6891-6971BCD3406A}"/>
              </a:ext>
            </a:extLst>
          </p:cNvPr>
          <p:cNvCxnSpPr>
            <a:cxnSpLocks/>
          </p:cNvCxnSpPr>
          <p:nvPr/>
        </p:nvCxnSpPr>
        <p:spPr>
          <a:xfrm flipH="1" flipV="1">
            <a:off x="8989316" y="3032395"/>
            <a:ext cx="7077" cy="786669"/>
          </a:xfrm>
          <a:prstGeom prst="line">
            <a:avLst/>
          </a:prstGeom>
          <a:noFill/>
          <a:ln w="9525" cap="flat" cmpd="sng" algn="ctr">
            <a:solidFill>
              <a:srgbClr val="FF644E">
                <a:shade val="95000"/>
                <a:satMod val="104999"/>
              </a:srgbClr>
            </a:solidFill>
            <a:prstDash val="solid"/>
          </a:ln>
          <a:effectLst/>
        </p:spPr>
      </p:cxnSp>
      <p:cxnSp>
        <p:nvCxnSpPr>
          <p:cNvPr id="1320" name="Gerader Verbinder 1319">
            <a:extLst>
              <a:ext uri="{FF2B5EF4-FFF2-40B4-BE49-F238E27FC236}">
                <a16:creationId xmlns:a16="http://schemas.microsoft.com/office/drawing/2014/main" id="{6294B231-D7DC-0F55-8E4D-27469E725980}"/>
              </a:ext>
            </a:extLst>
          </p:cNvPr>
          <p:cNvCxnSpPr>
            <a:cxnSpLocks/>
          </p:cNvCxnSpPr>
          <p:nvPr/>
        </p:nvCxnSpPr>
        <p:spPr>
          <a:xfrm flipH="1" flipV="1">
            <a:off x="11254609" y="1543049"/>
            <a:ext cx="3370" cy="734243"/>
          </a:xfrm>
          <a:prstGeom prst="line">
            <a:avLst/>
          </a:prstGeom>
          <a:noFill/>
          <a:ln w="9525" cap="flat" cmpd="sng" algn="ctr">
            <a:solidFill>
              <a:srgbClr val="FF644E">
                <a:shade val="95000"/>
                <a:satMod val="104999"/>
              </a:srgbClr>
            </a:solidFill>
            <a:prstDash val="solid"/>
          </a:ln>
          <a:effectLst/>
        </p:spPr>
      </p:cxnSp>
      <p:cxnSp>
        <p:nvCxnSpPr>
          <p:cNvPr id="1321" name="Gerader Verbinder 1320">
            <a:extLst>
              <a:ext uri="{FF2B5EF4-FFF2-40B4-BE49-F238E27FC236}">
                <a16:creationId xmlns:a16="http://schemas.microsoft.com/office/drawing/2014/main" id="{81F9BF52-07E9-E68E-814E-A4A86305B680}"/>
              </a:ext>
            </a:extLst>
          </p:cNvPr>
          <p:cNvCxnSpPr>
            <a:cxnSpLocks/>
          </p:cNvCxnSpPr>
          <p:nvPr/>
        </p:nvCxnSpPr>
        <p:spPr>
          <a:xfrm flipH="1" flipV="1">
            <a:off x="11115632" y="3051373"/>
            <a:ext cx="7503" cy="239055"/>
          </a:xfrm>
          <a:prstGeom prst="line">
            <a:avLst/>
          </a:prstGeom>
          <a:noFill/>
          <a:ln w="9525" cap="flat" cmpd="sng" algn="ctr">
            <a:solidFill>
              <a:srgbClr val="FF644E">
                <a:shade val="95000"/>
                <a:satMod val="104999"/>
              </a:srgbClr>
            </a:solidFill>
            <a:prstDash val="solid"/>
          </a:ln>
          <a:effectLst/>
        </p:spPr>
      </p:cxnSp>
      <p:sp>
        <p:nvSpPr>
          <p:cNvPr id="1322" name="Rechteck 1321">
            <a:extLst>
              <a:ext uri="{FF2B5EF4-FFF2-40B4-BE49-F238E27FC236}">
                <a16:creationId xmlns:a16="http://schemas.microsoft.com/office/drawing/2014/main" id="{20CCC5DA-89C6-8937-BB74-C92CD594F490}"/>
              </a:ext>
            </a:extLst>
          </p:cNvPr>
          <p:cNvSpPr/>
          <p:nvPr/>
        </p:nvSpPr>
        <p:spPr>
          <a:xfrm flipV="1">
            <a:off x="9070220" y="3638872"/>
            <a:ext cx="112868" cy="11441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23" name="Textfeld 1322">
            <a:extLst>
              <a:ext uri="{FF2B5EF4-FFF2-40B4-BE49-F238E27FC236}">
                <a16:creationId xmlns:a16="http://schemas.microsoft.com/office/drawing/2014/main" id="{105F12D4-9B31-0F51-0186-1D8D4B4E2C40}"/>
              </a:ext>
            </a:extLst>
          </p:cNvPr>
          <p:cNvSpPr txBox="1"/>
          <p:nvPr/>
        </p:nvSpPr>
        <p:spPr>
          <a:xfrm>
            <a:off x="9164086" y="3307776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b="1" dirty="0"/>
              <a:t>Kontaktschalter</a:t>
            </a:r>
            <a:endParaRPr lang="x-none" sz="1000" b="1" dirty="0"/>
          </a:p>
        </p:txBody>
      </p:sp>
      <p:cxnSp>
        <p:nvCxnSpPr>
          <p:cNvPr id="1324" name="Gerader Verbinder 1323">
            <a:extLst>
              <a:ext uri="{FF2B5EF4-FFF2-40B4-BE49-F238E27FC236}">
                <a16:creationId xmlns:a16="http://schemas.microsoft.com/office/drawing/2014/main" id="{512CE606-78D0-9090-FAB3-B07DCC1D1848}"/>
              </a:ext>
            </a:extLst>
          </p:cNvPr>
          <p:cNvCxnSpPr>
            <a:cxnSpLocks/>
          </p:cNvCxnSpPr>
          <p:nvPr/>
        </p:nvCxnSpPr>
        <p:spPr>
          <a:xfrm flipH="1">
            <a:off x="9153220" y="3514266"/>
            <a:ext cx="245470" cy="168045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5" name="Gruppieren 1324">
            <a:extLst>
              <a:ext uri="{FF2B5EF4-FFF2-40B4-BE49-F238E27FC236}">
                <a16:creationId xmlns:a16="http://schemas.microsoft.com/office/drawing/2014/main" id="{FC005137-D92E-A532-A794-C4B3BCA24C05}"/>
              </a:ext>
            </a:extLst>
          </p:cNvPr>
          <p:cNvGrpSpPr/>
          <p:nvPr/>
        </p:nvGrpSpPr>
        <p:grpSpPr>
          <a:xfrm>
            <a:off x="9134073" y="3725422"/>
            <a:ext cx="50870" cy="118462"/>
            <a:chOff x="3495103" y="3852063"/>
            <a:chExt cx="50870" cy="118462"/>
          </a:xfrm>
        </p:grpSpPr>
        <p:cxnSp>
          <p:nvCxnSpPr>
            <p:cNvPr id="1326" name="Gerader Verbinder 1325">
              <a:extLst>
                <a:ext uri="{FF2B5EF4-FFF2-40B4-BE49-F238E27FC236}">
                  <a16:creationId xmlns:a16="http://schemas.microsoft.com/office/drawing/2014/main" id="{AF8A3B2A-752B-F2DC-F06A-4E4504CCA6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5103" y="3852063"/>
              <a:ext cx="3044" cy="1184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7" name="Gerader Verbinder 1326">
              <a:extLst>
                <a:ext uri="{FF2B5EF4-FFF2-40B4-BE49-F238E27FC236}">
                  <a16:creationId xmlns:a16="http://schemas.microsoft.com/office/drawing/2014/main" id="{9FA404C0-CB80-86C9-ACE1-9FE489483B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5973" y="3852063"/>
              <a:ext cx="0" cy="114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8" name="Textfeld 1327">
            <a:extLst>
              <a:ext uri="{FF2B5EF4-FFF2-40B4-BE49-F238E27FC236}">
                <a16:creationId xmlns:a16="http://schemas.microsoft.com/office/drawing/2014/main" id="{0E295742-36AE-DF74-E0ED-E9F676D4F79F}"/>
              </a:ext>
            </a:extLst>
          </p:cNvPr>
          <p:cNvSpPr txBox="1"/>
          <p:nvPr/>
        </p:nvSpPr>
        <p:spPr>
          <a:xfrm>
            <a:off x="9868293" y="172320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Raum 2</a:t>
            </a:r>
            <a:endParaRPr lang="x-none" dirty="0"/>
          </a:p>
        </p:txBody>
      </p:sp>
      <p:sp>
        <p:nvSpPr>
          <p:cNvPr id="1329" name="Textfeld 1328">
            <a:extLst>
              <a:ext uri="{FF2B5EF4-FFF2-40B4-BE49-F238E27FC236}">
                <a16:creationId xmlns:a16="http://schemas.microsoft.com/office/drawing/2014/main" id="{79A8B868-2E31-CB2F-6B1E-7D8FA9461B40}"/>
              </a:ext>
            </a:extLst>
          </p:cNvPr>
          <p:cNvSpPr txBox="1"/>
          <p:nvPr/>
        </p:nvSpPr>
        <p:spPr>
          <a:xfrm>
            <a:off x="7563142" y="175145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Raum 1</a:t>
            </a:r>
            <a:endParaRPr lang="x-none" dirty="0"/>
          </a:p>
        </p:txBody>
      </p:sp>
      <p:pic>
        <p:nvPicPr>
          <p:cNvPr id="1330" name="Grafik 1329">
            <a:extLst>
              <a:ext uri="{FF2B5EF4-FFF2-40B4-BE49-F238E27FC236}">
                <a16:creationId xmlns:a16="http://schemas.microsoft.com/office/drawing/2014/main" id="{6748ADAB-B5B5-9B0C-8943-9CA2CE44C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9457" y="3236060"/>
            <a:ext cx="305200" cy="4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7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_lunatone_v1.0-01.png" descr="logo_lunatone_v1.0-01.png">
            <a:extLst>
              <a:ext uri="{FF2B5EF4-FFF2-40B4-BE49-F238E27FC236}">
                <a16:creationId xmlns:a16="http://schemas.microsoft.com/office/drawing/2014/main" id="{79F0E21F-44C8-A848-B754-450E2073F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INPUT DEVICES, CONTROL UNITS &amp; SENSORS">
            <a:extLst>
              <a:ext uri="{FF2B5EF4-FFF2-40B4-BE49-F238E27FC236}">
                <a16:creationId xmlns:a16="http://schemas.microsoft.com/office/drawing/2014/main" id="{3234C34F-9DDA-EA04-237B-525D6E7D5571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406" dirty="0">
                <a:solidFill>
                  <a:srgbClr val="D46D43"/>
                </a:solidFill>
              </a:rPr>
              <a:t>INTERFACES &amp; Tools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BC07BF89-C7E7-68A2-F40E-B55221FE66CD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D46D43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3840208-08D6-CF4D-C2E2-E79C20CA091C}"/>
              </a:ext>
            </a:extLst>
          </p:cNvPr>
          <p:cNvSpPr txBox="1"/>
          <p:nvPr/>
        </p:nvSpPr>
        <p:spPr>
          <a:xfrm>
            <a:off x="1960729" y="1318127"/>
            <a:ext cx="647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>
                <a:solidFill>
                  <a:srgbClr val="FF0000"/>
                </a:solidFill>
              </a:rPr>
              <a:t>NEU! </a:t>
            </a:r>
            <a:r>
              <a:rPr lang="de-AT" sz="2800" dirty="0"/>
              <a:t>– wDALI-2 Bluetooth5 </a:t>
            </a:r>
            <a:r>
              <a:rPr lang="de-AT" sz="2800" dirty="0" err="1"/>
              <a:t>wireless</a:t>
            </a:r>
            <a:r>
              <a:rPr lang="de-AT" sz="2800" dirty="0"/>
              <a:t> Bridge</a:t>
            </a:r>
            <a:endParaRPr lang="x-none" sz="280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59E629D-4636-3FD1-1F87-8DADCBA4B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dirty="0"/>
              <a:t> </a:t>
            </a:r>
            <a:endParaRPr lang="x-non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E4B7262-E832-EAB7-EB03-0F7DF3392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678" y="2438400"/>
            <a:ext cx="4845734" cy="356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3122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ogo_lunatone_v1.0-01.png" descr="logo_lunatone_v1.0-01.png">
            <a:extLst>
              <a:ext uri="{FF2B5EF4-FFF2-40B4-BE49-F238E27FC236}">
                <a16:creationId xmlns:a16="http://schemas.microsoft.com/office/drawing/2014/main" id="{ED2054B8-91DE-4A42-9D43-5C24A99DFE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DALI MC+ pushbutton coupler">
            <a:extLst>
              <a:ext uri="{FF2B5EF4-FFF2-40B4-BE49-F238E27FC236}">
                <a16:creationId xmlns:a16="http://schemas.microsoft.com/office/drawing/2014/main" id="{98B6E2A9-D644-3D45-B0B7-5C5E3925C2BB}"/>
              </a:ext>
            </a:extLst>
          </p:cNvPr>
          <p:cNvSpPr txBox="1">
            <a:spLocks/>
          </p:cNvSpPr>
          <p:nvPr/>
        </p:nvSpPr>
        <p:spPr>
          <a:xfrm>
            <a:off x="1294537" y="954795"/>
            <a:ext cx="6384682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60" tIns="60960" rIns="60960" bIns="60960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pPr defTabSz="410706" hangingPunct="0">
              <a:defRPr/>
            </a:pPr>
            <a:r>
              <a:rPr lang="de-AT" sz="1080" kern="0" dirty="0">
                <a:latin typeface="Inter Bold"/>
              </a:rPr>
              <a:t>w</a:t>
            </a:r>
            <a:r>
              <a:rPr lang="de-AT" sz="1680" kern="0" dirty="0">
                <a:latin typeface="Inter Bold"/>
              </a:rPr>
              <a:t>DALI-2 BLUETOOTH 5 </a:t>
            </a:r>
            <a:r>
              <a:rPr lang="de-AT" sz="1680" kern="0" dirty="0" err="1">
                <a:latin typeface="Inter Bold"/>
              </a:rPr>
              <a:t>wireless</a:t>
            </a:r>
            <a:r>
              <a:rPr lang="de-AT" sz="1680" kern="0" dirty="0">
                <a:latin typeface="Inter Bold"/>
              </a:rPr>
              <a:t> Bridge</a:t>
            </a:r>
          </a:p>
        </p:txBody>
      </p:sp>
      <p:sp>
        <p:nvSpPr>
          <p:cNvPr id="23" name="4 inputs to connect standard potential-free switches or pushbuttons…">
            <a:extLst>
              <a:ext uri="{FF2B5EF4-FFF2-40B4-BE49-F238E27FC236}">
                <a16:creationId xmlns:a16="http://schemas.microsoft.com/office/drawing/2014/main" id="{2BA62482-16A1-7C41-8057-CD5931D9B9D8}"/>
              </a:ext>
            </a:extLst>
          </p:cNvPr>
          <p:cNvSpPr txBox="1"/>
          <p:nvPr/>
        </p:nvSpPr>
        <p:spPr>
          <a:xfrm>
            <a:off x="959890" y="1845112"/>
            <a:ext cx="4820423" cy="4171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 dirty="0"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Einfaches verbinden von 1-bis 10 räumlich getrennter DALI Linien (10 Slaves)</a:t>
            </a: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 kern="0" dirty="0">
                <a:solidFill>
                  <a:srgbClr val="000000"/>
                </a:solidFill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Bidirektionale Verbindung  - ermöglicht Steuerung and Abfragen von Geräten in Haupt- und Sublinien</a:t>
            </a: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 kern="0" dirty="0">
                <a:solidFill>
                  <a:srgbClr val="000000"/>
                </a:solidFill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Ein Master kann zu mehreren Slaves Verbindung aufnehmen- so können mehrere DALI-Subkreise angebunden werden</a:t>
            </a:r>
          </a:p>
          <a:p>
            <a:pPr marL="312493" indent="-312493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 dirty="0"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Einfache Konfiguration mittels DALI-Cockpit</a:t>
            </a:r>
          </a:p>
          <a:p>
            <a:pPr marL="312493" indent="-312493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 kern="0" dirty="0">
                <a:solidFill>
                  <a:srgbClr val="000000"/>
                </a:solidFill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Gerätetype mit und ohne DALI Busversorgung (20mA)</a:t>
            </a:r>
          </a:p>
          <a:p>
            <a:pPr marL="312493" indent="-312493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 dirty="0"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Funktechnologie: Bluetooth 5 Long Range</a:t>
            </a: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 dirty="0"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Bluetooth 5 </a:t>
            </a:r>
            <a:r>
              <a:rPr lang="de-AT" sz="1440" dirty="0" err="1"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wireless</a:t>
            </a:r>
            <a:r>
              <a:rPr lang="de-AT" sz="1440" dirty="0"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 Bridge: Reichweite bis zu 300m im freien Feld und 10-20m im Gebäude*</a:t>
            </a:r>
            <a:endParaRPr lang="de-AT" sz="1440" kern="0" dirty="0">
              <a:solidFill>
                <a:srgbClr val="000000"/>
              </a:solidFill>
              <a:latin typeface="Inter Light BETA" panose="02000403000000020004" pitchFamily="2" charset="0"/>
              <a:ea typeface="Inter Light BETA" panose="02000403000000020004" pitchFamily="2" charset="0"/>
              <a:sym typeface="Inter Regular"/>
            </a:endParaRP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de-AT" sz="1440" kern="0" dirty="0">
              <a:solidFill>
                <a:srgbClr val="000000"/>
              </a:solidFill>
              <a:latin typeface="Inter Light BETA" panose="02000403000000020004" pitchFamily="2" charset="0"/>
              <a:ea typeface="Inter Light BETA" panose="02000403000000020004" pitchFamily="2" charset="0"/>
              <a:sym typeface="Inter Regular"/>
            </a:endParaRP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de-AT" sz="1440" kern="0" dirty="0">
              <a:solidFill>
                <a:srgbClr val="000000"/>
              </a:solidFill>
              <a:latin typeface="Inter Light BETA" panose="02000403000000020004" pitchFamily="2" charset="0"/>
              <a:ea typeface="Inter Light BETA" panose="02000403000000020004" pitchFamily="2" charset="0"/>
              <a:sym typeface="Inter Regular"/>
            </a:endParaRP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de-AT" sz="1440" kern="0" dirty="0">
              <a:solidFill>
                <a:srgbClr val="000000"/>
              </a:solidFill>
              <a:latin typeface="Inter Light BETA" panose="02000403000000020004" pitchFamily="2" charset="0"/>
              <a:ea typeface="Inter Light BETA" panose="02000403000000020004" pitchFamily="2" charset="0"/>
              <a:sym typeface="Inter Regular"/>
            </a:endParaRPr>
          </a:p>
        </p:txBody>
      </p:sp>
      <p:sp>
        <p:nvSpPr>
          <p:cNvPr id="2" name="INPUT DEVICES, CONTROL UNITS &amp; SENSORS">
            <a:extLst>
              <a:ext uri="{FF2B5EF4-FFF2-40B4-BE49-F238E27FC236}">
                <a16:creationId xmlns:a16="http://schemas.microsoft.com/office/drawing/2014/main" id="{80FEDA73-953C-6CF0-8528-87C710925B54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406" dirty="0">
                <a:solidFill>
                  <a:srgbClr val="D46D43"/>
                </a:solidFill>
              </a:rPr>
              <a:t>INTERFACES &amp; Tools</a:t>
            </a: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13FB7ACC-D76F-29D0-FAEC-517AA74706C4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D46D43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7" name="4 inputs to connect standard potential-free switches or pushbuttons…">
            <a:extLst>
              <a:ext uri="{FF2B5EF4-FFF2-40B4-BE49-F238E27FC236}">
                <a16:creationId xmlns:a16="http://schemas.microsoft.com/office/drawing/2014/main" id="{07473DB3-6CD9-BE28-C28F-84B584397980}"/>
              </a:ext>
            </a:extLst>
          </p:cNvPr>
          <p:cNvSpPr txBox="1"/>
          <p:nvPr/>
        </p:nvSpPr>
        <p:spPr>
          <a:xfrm>
            <a:off x="1209629" y="5731403"/>
            <a:ext cx="4518328" cy="284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 defTabSz="457618" hangingPunct="0">
              <a:spcBef>
                <a:spcPts val="1055"/>
              </a:spcBef>
              <a:buSzPct val="70000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 kern="0" dirty="0">
                <a:solidFill>
                  <a:srgbClr val="000000"/>
                </a:solidFill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*Abhängig von der Gebäudekonstruktion und vom Umfeld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FB34854-3538-0AFB-33C9-E1BABBCB9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560" y="1143127"/>
            <a:ext cx="2450293" cy="1802343"/>
          </a:xfrm>
          <a:prstGeom prst="rect">
            <a:avLst/>
          </a:prstGeom>
        </p:spPr>
      </p:pic>
      <p:pic>
        <p:nvPicPr>
          <p:cNvPr id="7" name="Picture 8" descr="Diagram&#10;&#10;Description automatically generated">
            <a:extLst>
              <a:ext uri="{FF2B5EF4-FFF2-40B4-BE49-F238E27FC236}">
                <a16:creationId xmlns:a16="http://schemas.microsoft.com/office/drawing/2014/main" id="{A60184D5-7BD0-CC7C-7EDD-605679DAE2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40" y="3168307"/>
            <a:ext cx="5115452" cy="2608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686837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ogo_lunatone_v1.0-01.png" descr="logo_lunatone_v1.0-01.png">
            <a:extLst>
              <a:ext uri="{FF2B5EF4-FFF2-40B4-BE49-F238E27FC236}">
                <a16:creationId xmlns:a16="http://schemas.microsoft.com/office/drawing/2014/main" id="{ED2054B8-91DE-4A42-9D43-5C24A99DFE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INPUT DEVICES, CONTROL UNITS &amp; SENSORS">
            <a:extLst>
              <a:ext uri="{FF2B5EF4-FFF2-40B4-BE49-F238E27FC236}">
                <a16:creationId xmlns:a16="http://schemas.microsoft.com/office/drawing/2014/main" id="{80FEDA73-953C-6CF0-8528-87C710925B54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406" dirty="0">
                <a:solidFill>
                  <a:srgbClr val="D46D43"/>
                </a:solidFill>
              </a:rPr>
              <a:t>INTERFACES &amp; Tools</a:t>
            </a: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13FB7ACC-D76F-29D0-FAEC-517AA74706C4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D46D43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graphicFrame>
        <p:nvGraphicFramePr>
          <p:cNvPr id="8" name="Table">
            <a:extLst>
              <a:ext uri="{FF2B5EF4-FFF2-40B4-BE49-F238E27FC236}">
                <a16:creationId xmlns:a16="http://schemas.microsoft.com/office/drawing/2014/main" id="{1ED1FC8D-36AA-73C2-63BF-433D9B3552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167999"/>
              </p:ext>
            </p:extLst>
          </p:nvPr>
        </p:nvGraphicFramePr>
        <p:xfrm>
          <a:off x="1255853" y="5349796"/>
          <a:ext cx="9166045" cy="1072006"/>
        </p:xfrm>
        <a:graphic>
          <a:graphicData uri="http://schemas.openxmlformats.org/drawingml/2006/table">
            <a:tbl>
              <a:tblPr bandRow="1"/>
              <a:tblGrid>
                <a:gridCol w="4608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7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66">
                <a:tc>
                  <a:txBody>
                    <a:bodyPr/>
                    <a:lstStyle/>
                    <a:p>
                      <a:pPr marL="0" marR="0" lvl="0" indent="0" algn="ctr" defTabSz="34225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cap="all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defRPr>
                      </a:pPr>
                      <a:r>
                        <a:rPr lang="de-CH" sz="1400" b="1" i="0" u="none" strike="noStrike" cap="all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Helvetica" pitchFamily="2" charset="0"/>
                          <a:ea typeface="Helvetica Neue Light"/>
                          <a:cs typeface="Helvetica Neue Light"/>
                          <a:sym typeface="Inter Bold"/>
                        </a:rPr>
                        <a:t>Art. Nr.</a:t>
                      </a:r>
                    </a:p>
                  </a:txBody>
                  <a:tcPr marL="146304" marR="146304" marT="73152" marB="73152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noFill/>
                      <a:miter lim="400000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400" b="1" cap="all" dirty="0">
                          <a:solidFill>
                            <a:srgbClr val="FFFFFF"/>
                          </a:solidFill>
                          <a:latin typeface="Helvetica" pitchFamily="2" charset="0"/>
                          <a:ea typeface="+mn-ea"/>
                          <a:cs typeface="+mn-cs"/>
                          <a:sym typeface="Inter Bold"/>
                        </a:rPr>
                        <a:t>Name</a:t>
                      </a:r>
                      <a:endParaRPr sz="1400" b="1" cap="all" dirty="0">
                        <a:solidFill>
                          <a:srgbClr val="FFFFFF"/>
                        </a:solidFill>
                        <a:latin typeface="Helvetica" pitchFamily="2" charset="0"/>
                        <a:ea typeface="+mn-ea"/>
                        <a:cs typeface="+mn-cs"/>
                        <a:sym typeface="Inter Bold"/>
                      </a:endParaRPr>
                    </a:p>
                  </a:txBody>
                  <a:tcPr marL="146304" marR="146304" marT="73152" marB="73152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noFill/>
                      <a:miter lim="400000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marR="0" indent="0" algn="l" defTabSz="5842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sz="14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Inter" panose="020B0502030000000004" pitchFamily="34" charset="0"/>
                          <a:ea typeface="Inter" panose="020B0502030000000004" pitchFamily="34" charset="0"/>
                          <a:cs typeface="+mn-cs"/>
                          <a:sym typeface="Helvetica Neue Light"/>
                        </a:rPr>
                        <a:t>89453248</a:t>
                      </a:r>
                    </a:p>
                  </a:txBody>
                  <a:tcPr marL="5357" marR="5357" marT="5357" marB="0" anchor="ctr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12700">
                      <a:noFill/>
                      <a:prstDash val="sysDot"/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5842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sz="14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Inter" panose="020B0502030000000004" pitchFamily="34" charset="0"/>
                          <a:ea typeface="Inter" panose="020B0502030000000004" pitchFamily="34" charset="0"/>
                          <a:cs typeface="+mn-cs"/>
                          <a:sym typeface="Helvetica Neue Light"/>
                        </a:rPr>
                        <a:t>wDALI-2 Bluetooth 5 Wireless Bridge</a:t>
                      </a:r>
                    </a:p>
                  </a:txBody>
                  <a:tcPr marL="5357" marR="5357" marT="5357" marB="0" anchor="ctr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12700">
                      <a:noFill/>
                      <a:prstDash val="sysDot"/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marR="0" indent="0" algn="l" defTabSz="5842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sz="14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Inter" panose="020B0502030000000004" pitchFamily="34" charset="0"/>
                          <a:ea typeface="Inter" panose="020B0502030000000004" pitchFamily="34" charset="0"/>
                          <a:cs typeface="+mn-cs"/>
                          <a:sym typeface="Helvetica Neue Light"/>
                        </a:rPr>
                        <a:t>89453348-PS</a:t>
                      </a:r>
                    </a:p>
                  </a:txBody>
                  <a:tcPr marL="5357" marR="5357" marT="5357" marB="0" anchor="ctr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84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Inter" panose="020B0502030000000004" pitchFamily="34" charset="0"/>
                          <a:ea typeface="Inter" panose="020B0502030000000004" pitchFamily="34" charset="0"/>
                          <a:cs typeface="+mn-cs"/>
                          <a:sym typeface="Helvetica Neue Light"/>
                        </a:rPr>
                        <a:t>wDALI-2 Bluetooth 5 Wireless Bridge PS20</a:t>
                      </a:r>
                    </a:p>
                  </a:txBody>
                  <a:tcPr marL="5357" marR="5357" marT="5357" marB="0" anchor="ctr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5505991"/>
                  </a:ext>
                </a:extLst>
              </a:tr>
            </a:tbl>
          </a:graphicData>
        </a:graphic>
      </p:graphicFrame>
      <p:sp>
        <p:nvSpPr>
          <p:cNvPr id="9" name="Installation example DALI-2 Switch Cross NFC">
            <a:extLst>
              <a:ext uri="{FF2B5EF4-FFF2-40B4-BE49-F238E27FC236}">
                <a16:creationId xmlns:a16="http://schemas.microsoft.com/office/drawing/2014/main" id="{AF0050AD-2573-9B62-5BA1-56777F68098A}"/>
              </a:ext>
            </a:extLst>
          </p:cNvPr>
          <p:cNvSpPr txBox="1"/>
          <p:nvPr/>
        </p:nvSpPr>
        <p:spPr>
          <a:xfrm>
            <a:off x="1187887" y="4957048"/>
            <a:ext cx="7804547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>
            <a:lvl1pPr>
              <a:defRPr sz="2000" b="0" i="1">
                <a:solidFill>
                  <a:srgbClr val="45BCD8"/>
                </a:solidFill>
              </a:defRPr>
            </a:lvl1pPr>
          </a:lstStyle>
          <a:p>
            <a:r>
              <a:rPr lang="en-US" sz="1406" dirty="0" err="1">
                <a:solidFill>
                  <a:schemeClr val="accent2"/>
                </a:solidFill>
              </a:rPr>
              <a:t>Verfügbare</a:t>
            </a:r>
            <a:r>
              <a:rPr lang="en-US" sz="1406" dirty="0">
                <a:solidFill>
                  <a:schemeClr val="accent2"/>
                </a:solidFill>
              </a:rPr>
              <a:t> </a:t>
            </a:r>
            <a:r>
              <a:rPr lang="en-US" sz="1406" dirty="0" err="1">
                <a:solidFill>
                  <a:schemeClr val="accent2"/>
                </a:solidFill>
              </a:rPr>
              <a:t>Versionen</a:t>
            </a:r>
            <a:endParaRPr sz="1406" dirty="0">
              <a:solidFill>
                <a:schemeClr val="accent2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1CBCE6A-BE68-CD43-7B9F-E29F3D3F4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669" y="805852"/>
            <a:ext cx="8985377" cy="410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4047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ogo_lunatone_v1.0-01.png" descr="logo_lunatone_v1.0-01.png">
            <a:extLst>
              <a:ext uri="{FF2B5EF4-FFF2-40B4-BE49-F238E27FC236}">
                <a16:creationId xmlns:a16="http://schemas.microsoft.com/office/drawing/2014/main" id="{ED2054B8-91DE-4A42-9D43-5C24A99DFE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DALI MC+ pushbutton coupler">
            <a:extLst>
              <a:ext uri="{FF2B5EF4-FFF2-40B4-BE49-F238E27FC236}">
                <a16:creationId xmlns:a16="http://schemas.microsoft.com/office/drawing/2014/main" id="{98B6E2A9-D644-3D45-B0B7-5C5E3925C2BB}"/>
              </a:ext>
            </a:extLst>
          </p:cNvPr>
          <p:cNvSpPr txBox="1">
            <a:spLocks/>
          </p:cNvSpPr>
          <p:nvPr/>
        </p:nvSpPr>
        <p:spPr>
          <a:xfrm>
            <a:off x="745896" y="897353"/>
            <a:ext cx="6384682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60" tIns="60960" rIns="60960" bIns="60960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pPr defTabSz="410706" hangingPunct="0">
              <a:defRPr/>
            </a:pPr>
            <a:r>
              <a:rPr lang="en-GB" sz="1080" kern="0" dirty="0">
                <a:latin typeface="Inter Bold"/>
              </a:rPr>
              <a:t>w</a:t>
            </a:r>
            <a:r>
              <a:rPr lang="en-GB" sz="1680" kern="0" dirty="0">
                <a:latin typeface="Inter Bold"/>
              </a:rPr>
              <a:t>DALI-2 BRIDGE – Cockpit Support</a:t>
            </a:r>
          </a:p>
        </p:txBody>
      </p:sp>
      <p:sp>
        <p:nvSpPr>
          <p:cNvPr id="23" name="4 inputs to connect standard potential-free switches or pushbuttons…">
            <a:extLst>
              <a:ext uri="{FF2B5EF4-FFF2-40B4-BE49-F238E27FC236}">
                <a16:creationId xmlns:a16="http://schemas.microsoft.com/office/drawing/2014/main" id="{2BA62482-16A1-7C41-8057-CD5931D9B9D8}"/>
              </a:ext>
            </a:extLst>
          </p:cNvPr>
          <p:cNvSpPr txBox="1"/>
          <p:nvPr/>
        </p:nvSpPr>
        <p:spPr>
          <a:xfrm>
            <a:off x="458405" y="1478131"/>
            <a:ext cx="4734079" cy="4792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/>
          <a:lstStyle/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 kern="0" dirty="0">
                <a:solidFill>
                  <a:srgbClr val="000000"/>
                </a:solidFill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Verbinde das DALI interface mit dem DALI </a:t>
            </a:r>
            <a:r>
              <a:rPr lang="de-AT" sz="1440" kern="0" dirty="0" err="1">
                <a:solidFill>
                  <a:srgbClr val="000000"/>
                </a:solidFill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bus</a:t>
            </a:r>
            <a:r>
              <a:rPr lang="de-AT" sz="1440" kern="0" dirty="0">
                <a:solidFill>
                  <a:srgbClr val="000000"/>
                </a:solidFill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 &amp; dem PC und starte das DALI-Cockpit</a:t>
            </a: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 kern="0" dirty="0">
                <a:solidFill>
                  <a:srgbClr val="000000"/>
                </a:solidFill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Geräteadressierung starten: Eine Adresse wird an die DALI Bridge vergeben und im Gerätebaum angezeigt</a:t>
            </a: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 kern="0" dirty="0">
                <a:solidFill>
                  <a:srgbClr val="000000"/>
                </a:solidFill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Wähle den Modus “Master" und speichere mit “Save”</a:t>
            </a: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 dirty="0"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Suche nach umliegenden Slave Geräten und mit </a:t>
            </a:r>
            <a:r>
              <a:rPr lang="de-AT" sz="1440" kern="0" dirty="0">
                <a:solidFill>
                  <a:srgbClr val="000000"/>
                </a:solidFill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"Pair Devices".</a:t>
            </a: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 dirty="0"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Wähle die gewünschten Geräte aus der Liste aus und speichere mit “Save” um sie mit dem Master zu koppeln</a:t>
            </a:r>
            <a:endParaRPr lang="de-AT" sz="1440" kern="0" dirty="0">
              <a:solidFill>
                <a:srgbClr val="000000"/>
              </a:solidFill>
              <a:latin typeface="Inter Light BETA" panose="02000403000000020004" pitchFamily="2" charset="0"/>
              <a:ea typeface="Inter Light BETA" panose="02000403000000020004" pitchFamily="2" charset="0"/>
              <a:sym typeface="Inter Regular"/>
            </a:endParaRP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 dirty="0"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Neuerlicher Adressierungsdurchlauf mittels  </a:t>
            </a:r>
            <a:r>
              <a:rPr lang="de-AT" sz="1440" kern="0" dirty="0">
                <a:solidFill>
                  <a:srgbClr val="000000"/>
                </a:solidFill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“</a:t>
            </a:r>
            <a:r>
              <a:rPr lang="de-AT" sz="1440" kern="0" dirty="0" err="1">
                <a:solidFill>
                  <a:srgbClr val="000000"/>
                </a:solidFill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Systemer</a:t>
            </a:r>
            <a:r>
              <a:rPr lang="de-AT" sz="1440" kern="0" dirty="0">
                <a:solidFill>
                  <a:srgbClr val="000000"/>
                </a:solidFill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-weiterung”</a:t>
            </a: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 dirty="0"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Die Geräte auf den DALI-Bussen der gekoppelten Slave Geräte werden gefunden und im </a:t>
            </a:r>
            <a:r>
              <a:rPr lang="de-AT" sz="1440" kern="0" dirty="0">
                <a:solidFill>
                  <a:srgbClr val="000000"/>
                </a:solidFill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Cockpit-Gerätebaum unter dem Master-Bridge gelistet (Slave-Bridges werden nicht angezeigt und erhalten auch keine Adresse)</a:t>
            </a: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440" kern="0" dirty="0">
                <a:solidFill>
                  <a:srgbClr val="000000"/>
                </a:solidFill>
                <a:latin typeface="Inter Light BETA" panose="02000403000000020004" pitchFamily="2" charset="0"/>
                <a:ea typeface="Inter Light BETA" panose="02000403000000020004" pitchFamily="2" charset="0"/>
                <a:sym typeface="Inter Regular"/>
              </a:rPr>
              <a:t>Durch anwählen der Geräte gelangt man zu deren Geräteseite und dort können sie in wie gewohnt gelesen und angepasst werden.</a:t>
            </a: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de-AT" sz="1440" kern="0" dirty="0">
              <a:solidFill>
                <a:srgbClr val="000000"/>
              </a:solidFill>
              <a:latin typeface="Inter Light BETA" panose="02000403000000020004" pitchFamily="2" charset="0"/>
              <a:ea typeface="Inter Light BETA" panose="02000403000000020004" pitchFamily="2" charset="0"/>
              <a:sym typeface="Inter Regular"/>
            </a:endParaRP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de-AT" sz="1440" kern="0" dirty="0">
              <a:solidFill>
                <a:srgbClr val="000000"/>
              </a:solidFill>
              <a:latin typeface="Inter Light BETA" panose="02000403000000020004" pitchFamily="2" charset="0"/>
              <a:ea typeface="Inter Light BETA" panose="02000403000000020004" pitchFamily="2" charset="0"/>
              <a:sym typeface="Inter Regular"/>
            </a:endParaRP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440" kern="0" dirty="0">
              <a:solidFill>
                <a:srgbClr val="000000"/>
              </a:solidFill>
              <a:latin typeface="Inter Light BETA" panose="02000403000000020004" pitchFamily="2" charset="0"/>
              <a:ea typeface="Inter Light BETA" panose="02000403000000020004" pitchFamily="2" charset="0"/>
              <a:sym typeface="Inter Regular"/>
            </a:endParaRPr>
          </a:p>
          <a:p>
            <a:pPr marL="312493" indent="-312493" defTabSz="457618" hangingPunct="0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440" kern="0" dirty="0">
              <a:solidFill>
                <a:srgbClr val="000000"/>
              </a:solidFill>
              <a:latin typeface="Inter Light BETA" panose="02000403000000020004" pitchFamily="2" charset="0"/>
              <a:ea typeface="Inter Light BETA" panose="02000403000000020004" pitchFamily="2" charset="0"/>
              <a:sym typeface="Inter Regular"/>
            </a:endParaRPr>
          </a:p>
        </p:txBody>
      </p:sp>
      <p:sp>
        <p:nvSpPr>
          <p:cNvPr id="2" name="INPUT DEVICES, CONTROL UNITS &amp; SENSORS">
            <a:extLst>
              <a:ext uri="{FF2B5EF4-FFF2-40B4-BE49-F238E27FC236}">
                <a16:creationId xmlns:a16="http://schemas.microsoft.com/office/drawing/2014/main" id="{80FEDA73-953C-6CF0-8528-87C710925B54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406" dirty="0">
                <a:solidFill>
                  <a:srgbClr val="D46D43"/>
                </a:solidFill>
              </a:rPr>
              <a:t>INTERFACES &amp; Tools</a:t>
            </a: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13FB7ACC-D76F-29D0-FAEC-517AA74706C4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D46D43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6A64E98-5A33-DA8B-4545-085AA0AA1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854" y="1799056"/>
            <a:ext cx="6797146" cy="333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6018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0CD3E1E-F415-250D-24E5-C19F0D3FCFB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04126" y="1525360"/>
            <a:ext cx="301884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logo_lunatone_v1.0-01.png" descr="logo_lunatone_v1.0-01.png">
            <a:extLst>
              <a:ext uri="{FF2B5EF4-FFF2-40B4-BE49-F238E27FC236}">
                <a16:creationId xmlns:a16="http://schemas.microsoft.com/office/drawing/2014/main" id="{B077DF1D-9CD4-5749-971B-93653BF3D0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Line">
            <a:extLst>
              <a:ext uri="{FF2B5EF4-FFF2-40B4-BE49-F238E27FC236}">
                <a16:creationId xmlns:a16="http://schemas.microsoft.com/office/drawing/2014/main" id="{5D7A86C2-517D-4541-B48D-AC9AEEF0FFBB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D46D4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57618" hangingPunct="0"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4" name="INPUT DEVICES, CONTROL UNITS &amp; SENSORS">
            <a:extLst>
              <a:ext uri="{FF2B5EF4-FFF2-40B4-BE49-F238E27FC236}">
                <a16:creationId xmlns:a16="http://schemas.microsoft.com/office/drawing/2014/main" id="{37076071-A20D-484A-BCBE-89B37B5FE43B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defTabSz="457618" hangingPunct="0"/>
            <a:r>
              <a:rPr lang="en-GB" sz="1406" kern="0" dirty="0" err="1">
                <a:solidFill>
                  <a:srgbClr val="D46D43"/>
                </a:solidFill>
                <a:latin typeface="Inter Bold"/>
              </a:rPr>
              <a:t>Büro</a:t>
            </a:r>
            <a:r>
              <a:rPr lang="en-GB" sz="1406" kern="0" dirty="0">
                <a:solidFill>
                  <a:srgbClr val="D46D43"/>
                </a:solidFill>
                <a:latin typeface="Inter Bold"/>
              </a:rPr>
              <a:t> – LED </a:t>
            </a:r>
            <a:r>
              <a:rPr lang="en-GB" sz="1406" kern="0" dirty="0" err="1">
                <a:solidFill>
                  <a:srgbClr val="D46D43"/>
                </a:solidFill>
                <a:latin typeface="Inter Bold"/>
              </a:rPr>
              <a:t>Beleuchtungs</a:t>
            </a:r>
            <a:r>
              <a:rPr lang="en-GB" sz="1406" kern="0" dirty="0">
                <a:solidFill>
                  <a:srgbClr val="D46D43"/>
                </a:solidFill>
                <a:latin typeface="Inter Bold"/>
              </a:rPr>
              <a:t> </a:t>
            </a:r>
            <a:r>
              <a:rPr lang="en-GB" sz="1406" kern="0" dirty="0" err="1">
                <a:solidFill>
                  <a:srgbClr val="D46D43"/>
                </a:solidFill>
                <a:latin typeface="Inter Bold"/>
              </a:rPr>
              <a:t>RefurbisHment</a:t>
            </a:r>
            <a:r>
              <a:rPr lang="en-GB" sz="1406" kern="0" dirty="0">
                <a:solidFill>
                  <a:srgbClr val="D46D43"/>
                </a:solidFill>
                <a:latin typeface="Inter Bold"/>
              </a:rPr>
              <a:t> </a:t>
            </a:r>
            <a:r>
              <a:rPr lang="en-GB" sz="1406" kern="0" dirty="0" err="1">
                <a:solidFill>
                  <a:srgbClr val="D46D43"/>
                </a:solidFill>
                <a:latin typeface="Inter Bold"/>
              </a:rPr>
              <a:t>mit</a:t>
            </a:r>
            <a:r>
              <a:rPr lang="en-GB" sz="1406" kern="0" dirty="0">
                <a:solidFill>
                  <a:srgbClr val="D46D43"/>
                </a:solidFill>
                <a:latin typeface="Inter Bold"/>
              </a:rPr>
              <a:t> BT5 Wireless Bridge  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067EE9C1-23C5-4E27-B578-0C7E946E0C3F}"/>
              </a:ext>
            </a:extLst>
          </p:cNvPr>
          <p:cNvSpPr txBox="1"/>
          <p:nvPr/>
        </p:nvSpPr>
        <p:spPr>
          <a:xfrm>
            <a:off x="8264573" y="3538732"/>
            <a:ext cx="3809116" cy="1830566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5240" defTabSz="457618" hangingPunct="0">
              <a:spcBef>
                <a:spcPts val="840"/>
              </a:spcBef>
            </a:pPr>
            <a:r>
              <a:rPr lang="de-AT" sz="960" b="1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UMSETZUNG</a:t>
            </a:r>
            <a:endParaRPr lang="de-AT" sz="960" b="1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  <a:p>
            <a:pPr marL="186690" marR="6858" indent="-171450" defTabSz="457618" hangingPunct="0">
              <a:lnSpc>
                <a:spcPct val="15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de-AT" sz="960" kern="0" spc="-3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Raumweise DALI-Installation mit jeweils einer wDALI-2 Wireless </a:t>
            </a:r>
            <a:r>
              <a:rPr lang="de-AT" sz="960" kern="0" spc="-30" dirty="0" err="1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brigde</a:t>
            </a:r>
            <a:r>
              <a:rPr lang="de-AT" sz="960" kern="0" spc="-3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zur Vernetzung und Versorgung des raumweiten DALI-Busses</a:t>
            </a:r>
          </a:p>
          <a:p>
            <a:pPr marL="186690" marR="6858" indent="-171450" defTabSz="457618" hangingPunct="0">
              <a:lnSpc>
                <a:spcPct val="15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de-AT" sz="960" kern="0" spc="-3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Bei der 3-Phasenschiene werden 2 Phasen als DALI-Leitung verwendet und DALI-Strahler eingesetzt </a:t>
            </a:r>
            <a:endParaRPr lang="de-AT" sz="960" kern="0" spc="-12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  <a:p>
            <a:pPr marL="186690" marR="6858" indent="-171450" defTabSz="457618" hangingPunct="0">
              <a:lnSpc>
                <a:spcPct val="15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Einbau der BT5-Bridge in die Stehleuchte</a:t>
            </a:r>
          </a:p>
          <a:p>
            <a:pPr marL="186690" marR="6858" indent="-171450" defTabSz="457618" hangingPunct="0">
              <a:lnSpc>
                <a:spcPct val="15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Tageslicht-  und/oder  </a:t>
            </a:r>
            <a:r>
              <a:rPr lang="de-AT" sz="960" kern="0" dirty="0" err="1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Bewegungsmeldersteuerung</a:t>
            </a: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in den Gang, Büro und Nebenräumen</a:t>
            </a:r>
          </a:p>
        </p:txBody>
      </p:sp>
      <p:sp>
        <p:nvSpPr>
          <p:cNvPr id="204" name="object 5">
            <a:extLst>
              <a:ext uri="{FF2B5EF4-FFF2-40B4-BE49-F238E27FC236}">
                <a16:creationId xmlns:a16="http://schemas.microsoft.com/office/drawing/2014/main" id="{D0C378D2-331F-4E88-BA72-9A708E8252B9}"/>
              </a:ext>
            </a:extLst>
          </p:cNvPr>
          <p:cNvSpPr txBox="1"/>
          <p:nvPr/>
        </p:nvSpPr>
        <p:spPr>
          <a:xfrm>
            <a:off x="8238666" y="988798"/>
            <a:ext cx="3835023" cy="2222468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5240" defTabSz="457618" hangingPunct="0">
              <a:spcBef>
                <a:spcPts val="840"/>
              </a:spcBef>
            </a:pPr>
            <a:r>
              <a:rPr lang="de-AT" sz="960" b="1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ANFORDERUNGEN</a:t>
            </a:r>
            <a:endParaRPr lang="de-AT" sz="960" b="1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  <a:p>
            <a:pPr marL="15240" marR="252984" indent="98298" defTabSz="457618" hangingPunct="0">
              <a:lnSpc>
                <a:spcPct val="150000"/>
              </a:lnSpc>
              <a:buFontTx/>
              <a:buChar char="•"/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Raumweise LED-Nachrüstung der  Beleuchtung und -steuerung    </a:t>
            </a:r>
          </a:p>
          <a:p>
            <a:pPr marL="15240" marR="252984" defTabSz="457618" hangingPunct="0">
              <a:lnSpc>
                <a:spcPct val="150000"/>
              </a:lnSpc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  ohne raumübergreifende Installationsänderungen</a:t>
            </a:r>
          </a:p>
          <a:p>
            <a:pPr marL="15240" marR="252984" indent="98298" defTabSz="457618" hangingPunct="0">
              <a:lnSpc>
                <a:spcPct val="150000"/>
              </a:lnSpc>
              <a:buFontTx/>
              <a:buChar char="•"/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Einbindung von Stehleuchten und  vorhandener 3 Phasen </a:t>
            </a:r>
          </a:p>
          <a:p>
            <a:pPr marL="15240" marR="252984" defTabSz="457618" hangingPunct="0">
              <a:lnSpc>
                <a:spcPct val="150000"/>
              </a:lnSpc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  Strahlerschienen</a:t>
            </a:r>
          </a:p>
          <a:p>
            <a:pPr marL="15240" marR="252984" indent="98298" defTabSz="457618" hangingPunct="0">
              <a:lnSpc>
                <a:spcPct val="150000"/>
              </a:lnSpc>
              <a:buFontTx/>
              <a:buChar char="•"/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Gesamtvernetzte Lichtsteuerung für spätere Zentralsteuerung </a:t>
            </a:r>
          </a:p>
          <a:p>
            <a:pPr marL="15240" marR="252984" defTabSz="457618" hangingPunct="0">
              <a:lnSpc>
                <a:spcPct val="150000"/>
              </a:lnSpc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  oder IoT Nachrüstung </a:t>
            </a:r>
          </a:p>
          <a:p>
            <a:pPr marL="15240" marR="252984" indent="98298" defTabSz="457618" hangingPunct="0">
              <a:lnSpc>
                <a:spcPct val="150000"/>
              </a:lnSpc>
              <a:buFontTx/>
              <a:buChar char="•"/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Energieeinsparung durch automatische Tageslichtregelung</a:t>
            </a:r>
            <a:r>
              <a:rPr lang="de-AT" sz="960" kern="0" spc="48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</a:t>
            </a:r>
          </a:p>
          <a:p>
            <a:pPr marL="15240" marR="252984" indent="98298" defTabSz="457618" hangingPunct="0">
              <a:lnSpc>
                <a:spcPct val="150000"/>
              </a:lnSpc>
              <a:buFontTx/>
              <a:buChar char="•"/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Komfortbedienung in den Büroräumen und im Meetingraum.;  </a:t>
            </a:r>
          </a:p>
          <a:p>
            <a:pPr marL="15240" marR="252984" defTabSz="457618" hangingPunct="0">
              <a:lnSpc>
                <a:spcPct val="150000"/>
              </a:lnSpc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  Standard Taster-Bedienung</a:t>
            </a:r>
            <a:r>
              <a:rPr lang="de-AT" sz="960" kern="0" spc="6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in den Nebenräumen</a:t>
            </a:r>
            <a:r>
              <a:rPr lang="de-AT" sz="960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    </a:t>
            </a:r>
          </a:p>
        </p:txBody>
      </p:sp>
      <p:grpSp>
        <p:nvGrpSpPr>
          <p:cNvPr id="506" name="Gruppieren 505">
            <a:extLst>
              <a:ext uri="{FF2B5EF4-FFF2-40B4-BE49-F238E27FC236}">
                <a16:creationId xmlns:a16="http://schemas.microsoft.com/office/drawing/2014/main" id="{E5A6B790-F934-7FE7-F3E1-FCA191DC9EF1}"/>
              </a:ext>
            </a:extLst>
          </p:cNvPr>
          <p:cNvGrpSpPr/>
          <p:nvPr/>
        </p:nvGrpSpPr>
        <p:grpSpPr>
          <a:xfrm>
            <a:off x="329650" y="671550"/>
            <a:ext cx="7408248" cy="5420976"/>
            <a:chOff x="696001" y="1322634"/>
            <a:chExt cx="6958762" cy="5036922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292910EE-1701-7B63-4571-A51B3AE06D6F}"/>
                </a:ext>
              </a:extLst>
            </p:cNvPr>
            <p:cNvGrpSpPr/>
            <p:nvPr/>
          </p:nvGrpSpPr>
          <p:grpSpPr>
            <a:xfrm rot="16200000">
              <a:off x="1656921" y="361714"/>
              <a:ext cx="5036922" cy="6958762"/>
              <a:chOff x="4952080" y="452615"/>
              <a:chExt cx="3398215" cy="4793945"/>
            </a:xfrm>
          </p:grpSpPr>
          <p:grpSp>
            <p:nvGrpSpPr>
              <p:cNvPr id="459" name="Gruppieren 458">
                <a:extLst>
                  <a:ext uri="{FF2B5EF4-FFF2-40B4-BE49-F238E27FC236}">
                    <a16:creationId xmlns:a16="http://schemas.microsoft.com/office/drawing/2014/main" id="{BC3BFDB4-B0C7-4B53-8D95-7F2014C9C256}"/>
                  </a:ext>
                </a:extLst>
              </p:cNvPr>
              <p:cNvGrpSpPr/>
              <p:nvPr/>
            </p:nvGrpSpPr>
            <p:grpSpPr>
              <a:xfrm rot="7882296">
                <a:off x="6168046" y="1814605"/>
                <a:ext cx="162737" cy="165906"/>
                <a:chOff x="8043742" y="1011395"/>
                <a:chExt cx="239569" cy="244234"/>
              </a:xfrm>
            </p:grpSpPr>
            <p:sp>
              <p:nvSpPr>
                <p:cNvPr id="460" name="object 9">
                  <a:extLst>
                    <a:ext uri="{FF2B5EF4-FFF2-40B4-BE49-F238E27FC236}">
                      <a16:creationId xmlns:a16="http://schemas.microsoft.com/office/drawing/2014/main" id="{56F655B3-8F62-42FC-9E25-A6C5CAAE0911}"/>
                    </a:ext>
                  </a:extLst>
                </p:cNvPr>
                <p:cNvSpPr/>
                <p:nvPr/>
              </p:nvSpPr>
              <p:spPr>
                <a:xfrm>
                  <a:off x="8073006" y="1054602"/>
                  <a:ext cx="210305" cy="201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39" h="330200">
                      <a:moveTo>
                        <a:pt x="100342" y="318173"/>
                      </a:moveTo>
                      <a:lnTo>
                        <a:pt x="7848" y="192608"/>
                      </a:lnTo>
                      <a:lnTo>
                        <a:pt x="5588" y="187185"/>
                      </a:lnTo>
                      <a:lnTo>
                        <a:pt x="4394" y="181165"/>
                      </a:lnTo>
                      <a:lnTo>
                        <a:pt x="4394" y="169633"/>
                      </a:lnTo>
                      <a:lnTo>
                        <a:pt x="5397" y="164109"/>
                      </a:lnTo>
                      <a:lnTo>
                        <a:pt x="7835" y="157734"/>
                      </a:lnTo>
                      <a:lnTo>
                        <a:pt x="7264" y="156476"/>
                      </a:lnTo>
                      <a:lnTo>
                        <a:pt x="5003" y="155600"/>
                      </a:lnTo>
                      <a:lnTo>
                        <a:pt x="3733" y="156171"/>
                      </a:lnTo>
                      <a:lnTo>
                        <a:pt x="3302" y="157302"/>
                      </a:lnTo>
                      <a:lnTo>
                        <a:pt x="1104" y="163042"/>
                      </a:lnTo>
                      <a:lnTo>
                        <a:pt x="0" y="169100"/>
                      </a:lnTo>
                      <a:lnTo>
                        <a:pt x="0" y="181749"/>
                      </a:lnTo>
                      <a:lnTo>
                        <a:pt x="1308" y="188341"/>
                      </a:lnTo>
                      <a:lnTo>
                        <a:pt x="3517" y="193598"/>
                      </a:lnTo>
                      <a:lnTo>
                        <a:pt x="3454" y="194017"/>
                      </a:lnTo>
                      <a:lnTo>
                        <a:pt x="4025" y="194818"/>
                      </a:lnTo>
                      <a:lnTo>
                        <a:pt x="4394" y="195656"/>
                      </a:lnTo>
                      <a:lnTo>
                        <a:pt x="4775" y="195821"/>
                      </a:lnTo>
                      <a:lnTo>
                        <a:pt x="96812" y="320776"/>
                      </a:lnTo>
                      <a:lnTo>
                        <a:pt x="98183" y="320992"/>
                      </a:lnTo>
                      <a:lnTo>
                        <a:pt x="100126" y="319557"/>
                      </a:lnTo>
                      <a:lnTo>
                        <a:pt x="100342" y="318173"/>
                      </a:lnTo>
                      <a:close/>
                    </a:path>
                    <a:path w="345439" h="330200">
                      <a:moveTo>
                        <a:pt x="336321" y="196227"/>
                      </a:moveTo>
                      <a:lnTo>
                        <a:pt x="334886" y="194271"/>
                      </a:lnTo>
                      <a:lnTo>
                        <a:pt x="333514" y="194068"/>
                      </a:lnTo>
                      <a:lnTo>
                        <a:pt x="153924" y="326313"/>
                      </a:lnTo>
                      <a:lnTo>
                        <a:pt x="153720" y="327698"/>
                      </a:lnTo>
                      <a:lnTo>
                        <a:pt x="155155" y="329641"/>
                      </a:lnTo>
                      <a:lnTo>
                        <a:pt x="156527" y="329857"/>
                      </a:lnTo>
                      <a:lnTo>
                        <a:pt x="336118" y="197599"/>
                      </a:lnTo>
                      <a:lnTo>
                        <a:pt x="336321" y="196227"/>
                      </a:lnTo>
                      <a:close/>
                    </a:path>
                    <a:path w="345439" h="330200">
                      <a:moveTo>
                        <a:pt x="345186" y="137858"/>
                      </a:moveTo>
                      <a:lnTo>
                        <a:pt x="253136" y="12877"/>
                      </a:lnTo>
                      <a:lnTo>
                        <a:pt x="253085" y="12382"/>
                      </a:lnTo>
                      <a:lnTo>
                        <a:pt x="252361" y="11823"/>
                      </a:lnTo>
                      <a:lnTo>
                        <a:pt x="251828" y="11087"/>
                      </a:lnTo>
                      <a:lnTo>
                        <a:pt x="251142" y="10998"/>
                      </a:lnTo>
                      <a:lnTo>
                        <a:pt x="244513" y="6642"/>
                      </a:lnTo>
                      <a:lnTo>
                        <a:pt x="236245" y="2997"/>
                      </a:lnTo>
                      <a:lnTo>
                        <a:pt x="227495" y="762"/>
                      </a:lnTo>
                      <a:lnTo>
                        <a:pt x="218465" y="0"/>
                      </a:lnTo>
                      <a:lnTo>
                        <a:pt x="214998" y="101"/>
                      </a:lnTo>
                      <a:lnTo>
                        <a:pt x="214058" y="1117"/>
                      </a:lnTo>
                      <a:lnTo>
                        <a:pt x="214160" y="3543"/>
                      </a:lnTo>
                      <a:lnTo>
                        <a:pt x="215176" y="4483"/>
                      </a:lnTo>
                      <a:lnTo>
                        <a:pt x="218465" y="4394"/>
                      </a:lnTo>
                      <a:lnTo>
                        <a:pt x="226771" y="5092"/>
                      </a:lnTo>
                      <a:lnTo>
                        <a:pt x="234823" y="7137"/>
                      </a:lnTo>
                      <a:lnTo>
                        <a:pt x="242430" y="10490"/>
                      </a:lnTo>
                      <a:lnTo>
                        <a:pt x="249199" y="14947"/>
                      </a:lnTo>
                      <a:lnTo>
                        <a:pt x="341642" y="140462"/>
                      </a:lnTo>
                      <a:lnTo>
                        <a:pt x="343027" y="140665"/>
                      </a:lnTo>
                      <a:lnTo>
                        <a:pt x="344970" y="139230"/>
                      </a:lnTo>
                      <a:lnTo>
                        <a:pt x="345186" y="137858"/>
                      </a:lnTo>
                      <a:close/>
                    </a:path>
                  </a:pathLst>
                </a:custGeom>
                <a:solidFill>
                  <a:srgbClr val="DADADA"/>
                </a:solidFill>
              </p:spPr>
              <p:txBody>
                <a:bodyPr wrap="square" lIns="0" tIns="0" rIns="0" bIns="0" rtlCol="0"/>
                <a:lstStyle/>
                <a:p>
                  <a:pPr algn="ctr" defTabSz="457618" hangingPunct="0"/>
                  <a:endParaRPr sz="1879" b="1" kern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  <p:pic>
              <p:nvPicPr>
                <p:cNvPr id="461" name="object 10">
                  <a:extLst>
                    <a:ext uri="{FF2B5EF4-FFF2-40B4-BE49-F238E27FC236}">
                      <a16:creationId xmlns:a16="http://schemas.microsoft.com/office/drawing/2014/main" id="{BC7691A0-0E84-4DDB-8D1A-2B6263F136DC}"/>
                    </a:ext>
                  </a:extLst>
                </p:cNvPr>
                <p:cNvPicPr/>
                <p:nvPr/>
              </p:nvPicPr>
              <p:blipFill>
                <a:blip r:embed="rId4" cstate="print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8043742" y="1011395"/>
                  <a:ext cx="168391" cy="142167"/>
                </a:xfrm>
                <a:prstGeom prst="rect">
                  <a:avLst/>
                </a:prstGeom>
              </p:spPr>
            </p:pic>
          </p:grpSp>
          <p:grpSp>
            <p:nvGrpSpPr>
              <p:cNvPr id="462" name="Gruppieren 461">
                <a:extLst>
                  <a:ext uri="{FF2B5EF4-FFF2-40B4-BE49-F238E27FC236}">
                    <a16:creationId xmlns:a16="http://schemas.microsoft.com/office/drawing/2014/main" id="{B50DC3BB-DD7D-4B33-B4ED-CF1A1BFB3E9B}"/>
                  </a:ext>
                </a:extLst>
              </p:cNvPr>
              <p:cNvGrpSpPr/>
              <p:nvPr/>
            </p:nvGrpSpPr>
            <p:grpSpPr>
              <a:xfrm rot="8810590">
                <a:off x="6221653" y="1506104"/>
                <a:ext cx="162737" cy="165906"/>
                <a:chOff x="8043742" y="1011395"/>
                <a:chExt cx="239569" cy="244234"/>
              </a:xfrm>
            </p:grpSpPr>
            <p:sp>
              <p:nvSpPr>
                <p:cNvPr id="463" name="object 9">
                  <a:extLst>
                    <a:ext uri="{FF2B5EF4-FFF2-40B4-BE49-F238E27FC236}">
                      <a16:creationId xmlns:a16="http://schemas.microsoft.com/office/drawing/2014/main" id="{8DD5293D-265B-4D85-B1F7-3A81F0A86E6B}"/>
                    </a:ext>
                  </a:extLst>
                </p:cNvPr>
                <p:cNvSpPr/>
                <p:nvPr/>
              </p:nvSpPr>
              <p:spPr>
                <a:xfrm>
                  <a:off x="8073006" y="1054602"/>
                  <a:ext cx="210305" cy="201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39" h="330200">
                      <a:moveTo>
                        <a:pt x="100342" y="318173"/>
                      </a:moveTo>
                      <a:lnTo>
                        <a:pt x="7848" y="192608"/>
                      </a:lnTo>
                      <a:lnTo>
                        <a:pt x="5588" y="187185"/>
                      </a:lnTo>
                      <a:lnTo>
                        <a:pt x="4394" y="181165"/>
                      </a:lnTo>
                      <a:lnTo>
                        <a:pt x="4394" y="169633"/>
                      </a:lnTo>
                      <a:lnTo>
                        <a:pt x="5397" y="164109"/>
                      </a:lnTo>
                      <a:lnTo>
                        <a:pt x="7835" y="157734"/>
                      </a:lnTo>
                      <a:lnTo>
                        <a:pt x="7264" y="156476"/>
                      </a:lnTo>
                      <a:lnTo>
                        <a:pt x="5003" y="155600"/>
                      </a:lnTo>
                      <a:lnTo>
                        <a:pt x="3733" y="156171"/>
                      </a:lnTo>
                      <a:lnTo>
                        <a:pt x="3302" y="157302"/>
                      </a:lnTo>
                      <a:lnTo>
                        <a:pt x="1104" y="163042"/>
                      </a:lnTo>
                      <a:lnTo>
                        <a:pt x="0" y="169100"/>
                      </a:lnTo>
                      <a:lnTo>
                        <a:pt x="0" y="181749"/>
                      </a:lnTo>
                      <a:lnTo>
                        <a:pt x="1308" y="188341"/>
                      </a:lnTo>
                      <a:lnTo>
                        <a:pt x="3517" y="193598"/>
                      </a:lnTo>
                      <a:lnTo>
                        <a:pt x="3454" y="194017"/>
                      </a:lnTo>
                      <a:lnTo>
                        <a:pt x="4025" y="194818"/>
                      </a:lnTo>
                      <a:lnTo>
                        <a:pt x="4394" y="195656"/>
                      </a:lnTo>
                      <a:lnTo>
                        <a:pt x="4775" y="195821"/>
                      </a:lnTo>
                      <a:lnTo>
                        <a:pt x="96812" y="320776"/>
                      </a:lnTo>
                      <a:lnTo>
                        <a:pt x="98183" y="320992"/>
                      </a:lnTo>
                      <a:lnTo>
                        <a:pt x="100126" y="319557"/>
                      </a:lnTo>
                      <a:lnTo>
                        <a:pt x="100342" y="318173"/>
                      </a:lnTo>
                      <a:close/>
                    </a:path>
                    <a:path w="345439" h="330200">
                      <a:moveTo>
                        <a:pt x="336321" y="196227"/>
                      </a:moveTo>
                      <a:lnTo>
                        <a:pt x="334886" y="194271"/>
                      </a:lnTo>
                      <a:lnTo>
                        <a:pt x="333514" y="194068"/>
                      </a:lnTo>
                      <a:lnTo>
                        <a:pt x="153924" y="326313"/>
                      </a:lnTo>
                      <a:lnTo>
                        <a:pt x="153720" y="327698"/>
                      </a:lnTo>
                      <a:lnTo>
                        <a:pt x="155155" y="329641"/>
                      </a:lnTo>
                      <a:lnTo>
                        <a:pt x="156527" y="329857"/>
                      </a:lnTo>
                      <a:lnTo>
                        <a:pt x="336118" y="197599"/>
                      </a:lnTo>
                      <a:lnTo>
                        <a:pt x="336321" y="196227"/>
                      </a:lnTo>
                      <a:close/>
                    </a:path>
                    <a:path w="345439" h="330200">
                      <a:moveTo>
                        <a:pt x="345186" y="137858"/>
                      </a:moveTo>
                      <a:lnTo>
                        <a:pt x="253136" y="12877"/>
                      </a:lnTo>
                      <a:lnTo>
                        <a:pt x="253085" y="12382"/>
                      </a:lnTo>
                      <a:lnTo>
                        <a:pt x="252361" y="11823"/>
                      </a:lnTo>
                      <a:lnTo>
                        <a:pt x="251828" y="11087"/>
                      </a:lnTo>
                      <a:lnTo>
                        <a:pt x="251142" y="10998"/>
                      </a:lnTo>
                      <a:lnTo>
                        <a:pt x="244513" y="6642"/>
                      </a:lnTo>
                      <a:lnTo>
                        <a:pt x="236245" y="2997"/>
                      </a:lnTo>
                      <a:lnTo>
                        <a:pt x="227495" y="762"/>
                      </a:lnTo>
                      <a:lnTo>
                        <a:pt x="218465" y="0"/>
                      </a:lnTo>
                      <a:lnTo>
                        <a:pt x="214998" y="101"/>
                      </a:lnTo>
                      <a:lnTo>
                        <a:pt x="214058" y="1117"/>
                      </a:lnTo>
                      <a:lnTo>
                        <a:pt x="214160" y="3543"/>
                      </a:lnTo>
                      <a:lnTo>
                        <a:pt x="215176" y="4483"/>
                      </a:lnTo>
                      <a:lnTo>
                        <a:pt x="218465" y="4394"/>
                      </a:lnTo>
                      <a:lnTo>
                        <a:pt x="226771" y="5092"/>
                      </a:lnTo>
                      <a:lnTo>
                        <a:pt x="234823" y="7137"/>
                      </a:lnTo>
                      <a:lnTo>
                        <a:pt x="242430" y="10490"/>
                      </a:lnTo>
                      <a:lnTo>
                        <a:pt x="249199" y="14947"/>
                      </a:lnTo>
                      <a:lnTo>
                        <a:pt x="341642" y="140462"/>
                      </a:lnTo>
                      <a:lnTo>
                        <a:pt x="343027" y="140665"/>
                      </a:lnTo>
                      <a:lnTo>
                        <a:pt x="344970" y="139230"/>
                      </a:lnTo>
                      <a:lnTo>
                        <a:pt x="345186" y="137858"/>
                      </a:lnTo>
                      <a:close/>
                    </a:path>
                  </a:pathLst>
                </a:custGeom>
                <a:solidFill>
                  <a:srgbClr val="DADADA"/>
                </a:solidFill>
              </p:spPr>
              <p:txBody>
                <a:bodyPr wrap="square" lIns="0" tIns="0" rIns="0" bIns="0" rtlCol="0"/>
                <a:lstStyle/>
                <a:p>
                  <a:pPr algn="ctr" defTabSz="457618" hangingPunct="0"/>
                  <a:endParaRPr sz="1879" b="1" kern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  <p:pic>
              <p:nvPicPr>
                <p:cNvPr id="464" name="object 10">
                  <a:extLst>
                    <a:ext uri="{FF2B5EF4-FFF2-40B4-BE49-F238E27FC236}">
                      <a16:creationId xmlns:a16="http://schemas.microsoft.com/office/drawing/2014/main" id="{AC2B5596-1275-4B4A-81CC-4FAFDCA4711A}"/>
                    </a:ext>
                  </a:extLst>
                </p:cNvPr>
                <p:cNvPicPr/>
                <p:nvPr/>
              </p:nvPicPr>
              <p:blipFill>
                <a:blip r:embed="rId4" cstate="print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8043742" y="1011395"/>
                  <a:ext cx="168391" cy="142167"/>
                </a:xfrm>
                <a:prstGeom prst="rect">
                  <a:avLst/>
                </a:prstGeom>
              </p:spPr>
            </p:pic>
          </p:grpSp>
          <p:grpSp>
            <p:nvGrpSpPr>
              <p:cNvPr id="465" name="Gruppieren 464">
                <a:extLst>
                  <a:ext uri="{FF2B5EF4-FFF2-40B4-BE49-F238E27FC236}">
                    <a16:creationId xmlns:a16="http://schemas.microsoft.com/office/drawing/2014/main" id="{56B31F01-F157-4549-AA3A-FB282FF003EB}"/>
                  </a:ext>
                </a:extLst>
              </p:cNvPr>
              <p:cNvGrpSpPr/>
              <p:nvPr/>
            </p:nvGrpSpPr>
            <p:grpSpPr>
              <a:xfrm rot="17805551">
                <a:off x="5611256" y="2119082"/>
                <a:ext cx="162737" cy="165906"/>
                <a:chOff x="8043742" y="1011395"/>
                <a:chExt cx="239569" cy="244234"/>
              </a:xfrm>
            </p:grpSpPr>
            <p:sp>
              <p:nvSpPr>
                <p:cNvPr id="467" name="object 9">
                  <a:extLst>
                    <a:ext uri="{FF2B5EF4-FFF2-40B4-BE49-F238E27FC236}">
                      <a16:creationId xmlns:a16="http://schemas.microsoft.com/office/drawing/2014/main" id="{BAE8DB02-7014-4935-829F-12B60F672757}"/>
                    </a:ext>
                  </a:extLst>
                </p:cNvPr>
                <p:cNvSpPr/>
                <p:nvPr/>
              </p:nvSpPr>
              <p:spPr>
                <a:xfrm>
                  <a:off x="8073006" y="1054602"/>
                  <a:ext cx="210305" cy="201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39" h="330200">
                      <a:moveTo>
                        <a:pt x="100342" y="318173"/>
                      </a:moveTo>
                      <a:lnTo>
                        <a:pt x="7848" y="192608"/>
                      </a:lnTo>
                      <a:lnTo>
                        <a:pt x="5588" y="187185"/>
                      </a:lnTo>
                      <a:lnTo>
                        <a:pt x="4394" y="181165"/>
                      </a:lnTo>
                      <a:lnTo>
                        <a:pt x="4394" y="169633"/>
                      </a:lnTo>
                      <a:lnTo>
                        <a:pt x="5397" y="164109"/>
                      </a:lnTo>
                      <a:lnTo>
                        <a:pt x="7835" y="157734"/>
                      </a:lnTo>
                      <a:lnTo>
                        <a:pt x="7264" y="156476"/>
                      </a:lnTo>
                      <a:lnTo>
                        <a:pt x="5003" y="155600"/>
                      </a:lnTo>
                      <a:lnTo>
                        <a:pt x="3733" y="156171"/>
                      </a:lnTo>
                      <a:lnTo>
                        <a:pt x="3302" y="157302"/>
                      </a:lnTo>
                      <a:lnTo>
                        <a:pt x="1104" y="163042"/>
                      </a:lnTo>
                      <a:lnTo>
                        <a:pt x="0" y="169100"/>
                      </a:lnTo>
                      <a:lnTo>
                        <a:pt x="0" y="181749"/>
                      </a:lnTo>
                      <a:lnTo>
                        <a:pt x="1308" y="188341"/>
                      </a:lnTo>
                      <a:lnTo>
                        <a:pt x="3517" y="193598"/>
                      </a:lnTo>
                      <a:lnTo>
                        <a:pt x="3454" y="194017"/>
                      </a:lnTo>
                      <a:lnTo>
                        <a:pt x="4025" y="194818"/>
                      </a:lnTo>
                      <a:lnTo>
                        <a:pt x="4394" y="195656"/>
                      </a:lnTo>
                      <a:lnTo>
                        <a:pt x="4775" y="195821"/>
                      </a:lnTo>
                      <a:lnTo>
                        <a:pt x="96812" y="320776"/>
                      </a:lnTo>
                      <a:lnTo>
                        <a:pt x="98183" y="320992"/>
                      </a:lnTo>
                      <a:lnTo>
                        <a:pt x="100126" y="319557"/>
                      </a:lnTo>
                      <a:lnTo>
                        <a:pt x="100342" y="318173"/>
                      </a:lnTo>
                      <a:close/>
                    </a:path>
                    <a:path w="345439" h="330200">
                      <a:moveTo>
                        <a:pt x="336321" y="196227"/>
                      </a:moveTo>
                      <a:lnTo>
                        <a:pt x="334886" y="194271"/>
                      </a:lnTo>
                      <a:lnTo>
                        <a:pt x="333514" y="194068"/>
                      </a:lnTo>
                      <a:lnTo>
                        <a:pt x="153924" y="326313"/>
                      </a:lnTo>
                      <a:lnTo>
                        <a:pt x="153720" y="327698"/>
                      </a:lnTo>
                      <a:lnTo>
                        <a:pt x="155155" y="329641"/>
                      </a:lnTo>
                      <a:lnTo>
                        <a:pt x="156527" y="329857"/>
                      </a:lnTo>
                      <a:lnTo>
                        <a:pt x="336118" y="197599"/>
                      </a:lnTo>
                      <a:lnTo>
                        <a:pt x="336321" y="196227"/>
                      </a:lnTo>
                      <a:close/>
                    </a:path>
                    <a:path w="345439" h="330200">
                      <a:moveTo>
                        <a:pt x="345186" y="137858"/>
                      </a:moveTo>
                      <a:lnTo>
                        <a:pt x="253136" y="12877"/>
                      </a:lnTo>
                      <a:lnTo>
                        <a:pt x="253085" y="12382"/>
                      </a:lnTo>
                      <a:lnTo>
                        <a:pt x="252361" y="11823"/>
                      </a:lnTo>
                      <a:lnTo>
                        <a:pt x="251828" y="11087"/>
                      </a:lnTo>
                      <a:lnTo>
                        <a:pt x="251142" y="10998"/>
                      </a:lnTo>
                      <a:lnTo>
                        <a:pt x="244513" y="6642"/>
                      </a:lnTo>
                      <a:lnTo>
                        <a:pt x="236245" y="2997"/>
                      </a:lnTo>
                      <a:lnTo>
                        <a:pt x="227495" y="762"/>
                      </a:lnTo>
                      <a:lnTo>
                        <a:pt x="218465" y="0"/>
                      </a:lnTo>
                      <a:lnTo>
                        <a:pt x="214998" y="101"/>
                      </a:lnTo>
                      <a:lnTo>
                        <a:pt x="214058" y="1117"/>
                      </a:lnTo>
                      <a:lnTo>
                        <a:pt x="214160" y="3543"/>
                      </a:lnTo>
                      <a:lnTo>
                        <a:pt x="215176" y="4483"/>
                      </a:lnTo>
                      <a:lnTo>
                        <a:pt x="218465" y="4394"/>
                      </a:lnTo>
                      <a:lnTo>
                        <a:pt x="226771" y="5092"/>
                      </a:lnTo>
                      <a:lnTo>
                        <a:pt x="234823" y="7137"/>
                      </a:lnTo>
                      <a:lnTo>
                        <a:pt x="242430" y="10490"/>
                      </a:lnTo>
                      <a:lnTo>
                        <a:pt x="249199" y="14947"/>
                      </a:lnTo>
                      <a:lnTo>
                        <a:pt x="341642" y="140462"/>
                      </a:lnTo>
                      <a:lnTo>
                        <a:pt x="343027" y="140665"/>
                      </a:lnTo>
                      <a:lnTo>
                        <a:pt x="344970" y="139230"/>
                      </a:lnTo>
                      <a:lnTo>
                        <a:pt x="345186" y="137858"/>
                      </a:lnTo>
                      <a:close/>
                    </a:path>
                  </a:pathLst>
                </a:custGeom>
                <a:solidFill>
                  <a:srgbClr val="DADADA"/>
                </a:solidFill>
              </p:spPr>
              <p:txBody>
                <a:bodyPr wrap="square" lIns="0" tIns="0" rIns="0" bIns="0" rtlCol="0"/>
                <a:lstStyle/>
                <a:p>
                  <a:pPr algn="ctr" defTabSz="457618" hangingPunct="0"/>
                  <a:endParaRPr sz="1879" b="1" kern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  <p:pic>
              <p:nvPicPr>
                <p:cNvPr id="468" name="object 10">
                  <a:extLst>
                    <a:ext uri="{FF2B5EF4-FFF2-40B4-BE49-F238E27FC236}">
                      <a16:creationId xmlns:a16="http://schemas.microsoft.com/office/drawing/2014/main" id="{E60664C7-A95D-481E-A4E9-495E69CDCBDA}"/>
                    </a:ext>
                  </a:extLst>
                </p:cNvPr>
                <p:cNvPicPr/>
                <p:nvPr/>
              </p:nvPicPr>
              <p:blipFill>
                <a:blip r:embed="rId4" cstate="print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8043742" y="1011395"/>
                  <a:ext cx="168391" cy="142167"/>
                </a:xfrm>
                <a:prstGeom prst="rect">
                  <a:avLst/>
                </a:prstGeom>
              </p:spPr>
            </p:pic>
          </p:grpSp>
          <p:grpSp>
            <p:nvGrpSpPr>
              <p:cNvPr id="469" name="Gruppieren 468">
                <a:extLst>
                  <a:ext uri="{FF2B5EF4-FFF2-40B4-BE49-F238E27FC236}">
                    <a16:creationId xmlns:a16="http://schemas.microsoft.com/office/drawing/2014/main" id="{256715A3-7ADC-4463-B136-E705AB59A0FB}"/>
                  </a:ext>
                </a:extLst>
              </p:cNvPr>
              <p:cNvGrpSpPr/>
              <p:nvPr/>
            </p:nvGrpSpPr>
            <p:grpSpPr>
              <a:xfrm rot="19362864">
                <a:off x="5596330" y="1822167"/>
                <a:ext cx="162737" cy="165906"/>
                <a:chOff x="8043742" y="1011395"/>
                <a:chExt cx="239569" cy="244234"/>
              </a:xfrm>
            </p:grpSpPr>
            <p:sp>
              <p:nvSpPr>
                <p:cNvPr id="470" name="object 9">
                  <a:extLst>
                    <a:ext uri="{FF2B5EF4-FFF2-40B4-BE49-F238E27FC236}">
                      <a16:creationId xmlns:a16="http://schemas.microsoft.com/office/drawing/2014/main" id="{8992C909-DDF8-4F44-98C6-49F0B758A6BB}"/>
                    </a:ext>
                  </a:extLst>
                </p:cNvPr>
                <p:cNvSpPr/>
                <p:nvPr/>
              </p:nvSpPr>
              <p:spPr>
                <a:xfrm>
                  <a:off x="8073006" y="1054602"/>
                  <a:ext cx="210305" cy="201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39" h="330200">
                      <a:moveTo>
                        <a:pt x="100342" y="318173"/>
                      </a:moveTo>
                      <a:lnTo>
                        <a:pt x="7848" y="192608"/>
                      </a:lnTo>
                      <a:lnTo>
                        <a:pt x="5588" y="187185"/>
                      </a:lnTo>
                      <a:lnTo>
                        <a:pt x="4394" y="181165"/>
                      </a:lnTo>
                      <a:lnTo>
                        <a:pt x="4394" y="169633"/>
                      </a:lnTo>
                      <a:lnTo>
                        <a:pt x="5397" y="164109"/>
                      </a:lnTo>
                      <a:lnTo>
                        <a:pt x="7835" y="157734"/>
                      </a:lnTo>
                      <a:lnTo>
                        <a:pt x="7264" y="156476"/>
                      </a:lnTo>
                      <a:lnTo>
                        <a:pt x="5003" y="155600"/>
                      </a:lnTo>
                      <a:lnTo>
                        <a:pt x="3733" y="156171"/>
                      </a:lnTo>
                      <a:lnTo>
                        <a:pt x="3302" y="157302"/>
                      </a:lnTo>
                      <a:lnTo>
                        <a:pt x="1104" y="163042"/>
                      </a:lnTo>
                      <a:lnTo>
                        <a:pt x="0" y="169100"/>
                      </a:lnTo>
                      <a:lnTo>
                        <a:pt x="0" y="181749"/>
                      </a:lnTo>
                      <a:lnTo>
                        <a:pt x="1308" y="188341"/>
                      </a:lnTo>
                      <a:lnTo>
                        <a:pt x="3517" y="193598"/>
                      </a:lnTo>
                      <a:lnTo>
                        <a:pt x="3454" y="194017"/>
                      </a:lnTo>
                      <a:lnTo>
                        <a:pt x="4025" y="194818"/>
                      </a:lnTo>
                      <a:lnTo>
                        <a:pt x="4394" y="195656"/>
                      </a:lnTo>
                      <a:lnTo>
                        <a:pt x="4775" y="195821"/>
                      </a:lnTo>
                      <a:lnTo>
                        <a:pt x="96812" y="320776"/>
                      </a:lnTo>
                      <a:lnTo>
                        <a:pt x="98183" y="320992"/>
                      </a:lnTo>
                      <a:lnTo>
                        <a:pt x="100126" y="319557"/>
                      </a:lnTo>
                      <a:lnTo>
                        <a:pt x="100342" y="318173"/>
                      </a:lnTo>
                      <a:close/>
                    </a:path>
                    <a:path w="345439" h="330200">
                      <a:moveTo>
                        <a:pt x="336321" y="196227"/>
                      </a:moveTo>
                      <a:lnTo>
                        <a:pt x="334886" y="194271"/>
                      </a:lnTo>
                      <a:lnTo>
                        <a:pt x="333514" y="194068"/>
                      </a:lnTo>
                      <a:lnTo>
                        <a:pt x="153924" y="326313"/>
                      </a:lnTo>
                      <a:lnTo>
                        <a:pt x="153720" y="327698"/>
                      </a:lnTo>
                      <a:lnTo>
                        <a:pt x="155155" y="329641"/>
                      </a:lnTo>
                      <a:lnTo>
                        <a:pt x="156527" y="329857"/>
                      </a:lnTo>
                      <a:lnTo>
                        <a:pt x="336118" y="197599"/>
                      </a:lnTo>
                      <a:lnTo>
                        <a:pt x="336321" y="196227"/>
                      </a:lnTo>
                      <a:close/>
                    </a:path>
                    <a:path w="345439" h="330200">
                      <a:moveTo>
                        <a:pt x="345186" y="137858"/>
                      </a:moveTo>
                      <a:lnTo>
                        <a:pt x="253136" y="12877"/>
                      </a:lnTo>
                      <a:lnTo>
                        <a:pt x="253085" y="12382"/>
                      </a:lnTo>
                      <a:lnTo>
                        <a:pt x="252361" y="11823"/>
                      </a:lnTo>
                      <a:lnTo>
                        <a:pt x="251828" y="11087"/>
                      </a:lnTo>
                      <a:lnTo>
                        <a:pt x="251142" y="10998"/>
                      </a:lnTo>
                      <a:lnTo>
                        <a:pt x="244513" y="6642"/>
                      </a:lnTo>
                      <a:lnTo>
                        <a:pt x="236245" y="2997"/>
                      </a:lnTo>
                      <a:lnTo>
                        <a:pt x="227495" y="762"/>
                      </a:lnTo>
                      <a:lnTo>
                        <a:pt x="218465" y="0"/>
                      </a:lnTo>
                      <a:lnTo>
                        <a:pt x="214998" y="101"/>
                      </a:lnTo>
                      <a:lnTo>
                        <a:pt x="214058" y="1117"/>
                      </a:lnTo>
                      <a:lnTo>
                        <a:pt x="214160" y="3543"/>
                      </a:lnTo>
                      <a:lnTo>
                        <a:pt x="215176" y="4483"/>
                      </a:lnTo>
                      <a:lnTo>
                        <a:pt x="218465" y="4394"/>
                      </a:lnTo>
                      <a:lnTo>
                        <a:pt x="226771" y="5092"/>
                      </a:lnTo>
                      <a:lnTo>
                        <a:pt x="234823" y="7137"/>
                      </a:lnTo>
                      <a:lnTo>
                        <a:pt x="242430" y="10490"/>
                      </a:lnTo>
                      <a:lnTo>
                        <a:pt x="249199" y="14947"/>
                      </a:lnTo>
                      <a:lnTo>
                        <a:pt x="341642" y="140462"/>
                      </a:lnTo>
                      <a:lnTo>
                        <a:pt x="343027" y="140665"/>
                      </a:lnTo>
                      <a:lnTo>
                        <a:pt x="344970" y="139230"/>
                      </a:lnTo>
                      <a:lnTo>
                        <a:pt x="345186" y="137858"/>
                      </a:lnTo>
                      <a:close/>
                    </a:path>
                  </a:pathLst>
                </a:custGeom>
                <a:solidFill>
                  <a:srgbClr val="DADADA"/>
                </a:solidFill>
              </p:spPr>
              <p:txBody>
                <a:bodyPr wrap="square" lIns="0" tIns="0" rIns="0" bIns="0" rtlCol="0"/>
                <a:lstStyle/>
                <a:p>
                  <a:pPr algn="ctr" defTabSz="457618" hangingPunct="0"/>
                  <a:endParaRPr sz="1879" b="1" kern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  <p:pic>
              <p:nvPicPr>
                <p:cNvPr id="471" name="object 10">
                  <a:extLst>
                    <a:ext uri="{FF2B5EF4-FFF2-40B4-BE49-F238E27FC236}">
                      <a16:creationId xmlns:a16="http://schemas.microsoft.com/office/drawing/2014/main" id="{A764C9D2-A82D-4C83-972F-3D86A0475781}"/>
                    </a:ext>
                  </a:extLst>
                </p:cNvPr>
                <p:cNvPicPr/>
                <p:nvPr/>
              </p:nvPicPr>
              <p:blipFill>
                <a:blip r:embed="rId4" cstate="print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8043742" y="1011395"/>
                  <a:ext cx="168391" cy="142167"/>
                </a:xfrm>
                <a:prstGeom prst="rect">
                  <a:avLst/>
                </a:prstGeom>
              </p:spPr>
            </p:pic>
          </p:grpSp>
          <p:grpSp>
            <p:nvGrpSpPr>
              <p:cNvPr id="472" name="Gruppieren 471">
                <a:extLst>
                  <a:ext uri="{FF2B5EF4-FFF2-40B4-BE49-F238E27FC236}">
                    <a16:creationId xmlns:a16="http://schemas.microsoft.com/office/drawing/2014/main" id="{26F623ED-A811-4964-BA19-CBC9D9543603}"/>
                  </a:ext>
                </a:extLst>
              </p:cNvPr>
              <p:cNvGrpSpPr/>
              <p:nvPr/>
            </p:nvGrpSpPr>
            <p:grpSpPr>
              <a:xfrm rot="18166510">
                <a:off x="5565437" y="1491713"/>
                <a:ext cx="162737" cy="165906"/>
                <a:chOff x="8043742" y="1011395"/>
                <a:chExt cx="239569" cy="244234"/>
              </a:xfrm>
            </p:grpSpPr>
            <p:sp>
              <p:nvSpPr>
                <p:cNvPr id="473" name="object 9">
                  <a:extLst>
                    <a:ext uri="{FF2B5EF4-FFF2-40B4-BE49-F238E27FC236}">
                      <a16:creationId xmlns:a16="http://schemas.microsoft.com/office/drawing/2014/main" id="{0E076EC5-9228-4ECC-AA41-F563957EDEA9}"/>
                    </a:ext>
                  </a:extLst>
                </p:cNvPr>
                <p:cNvSpPr/>
                <p:nvPr/>
              </p:nvSpPr>
              <p:spPr>
                <a:xfrm>
                  <a:off x="8073006" y="1054602"/>
                  <a:ext cx="210305" cy="201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39" h="330200">
                      <a:moveTo>
                        <a:pt x="100342" y="318173"/>
                      </a:moveTo>
                      <a:lnTo>
                        <a:pt x="7848" y="192608"/>
                      </a:lnTo>
                      <a:lnTo>
                        <a:pt x="5588" y="187185"/>
                      </a:lnTo>
                      <a:lnTo>
                        <a:pt x="4394" y="181165"/>
                      </a:lnTo>
                      <a:lnTo>
                        <a:pt x="4394" y="169633"/>
                      </a:lnTo>
                      <a:lnTo>
                        <a:pt x="5397" y="164109"/>
                      </a:lnTo>
                      <a:lnTo>
                        <a:pt x="7835" y="157734"/>
                      </a:lnTo>
                      <a:lnTo>
                        <a:pt x="7264" y="156476"/>
                      </a:lnTo>
                      <a:lnTo>
                        <a:pt x="5003" y="155600"/>
                      </a:lnTo>
                      <a:lnTo>
                        <a:pt x="3733" y="156171"/>
                      </a:lnTo>
                      <a:lnTo>
                        <a:pt x="3302" y="157302"/>
                      </a:lnTo>
                      <a:lnTo>
                        <a:pt x="1104" y="163042"/>
                      </a:lnTo>
                      <a:lnTo>
                        <a:pt x="0" y="169100"/>
                      </a:lnTo>
                      <a:lnTo>
                        <a:pt x="0" y="181749"/>
                      </a:lnTo>
                      <a:lnTo>
                        <a:pt x="1308" y="188341"/>
                      </a:lnTo>
                      <a:lnTo>
                        <a:pt x="3517" y="193598"/>
                      </a:lnTo>
                      <a:lnTo>
                        <a:pt x="3454" y="194017"/>
                      </a:lnTo>
                      <a:lnTo>
                        <a:pt x="4025" y="194818"/>
                      </a:lnTo>
                      <a:lnTo>
                        <a:pt x="4394" y="195656"/>
                      </a:lnTo>
                      <a:lnTo>
                        <a:pt x="4775" y="195821"/>
                      </a:lnTo>
                      <a:lnTo>
                        <a:pt x="96812" y="320776"/>
                      </a:lnTo>
                      <a:lnTo>
                        <a:pt x="98183" y="320992"/>
                      </a:lnTo>
                      <a:lnTo>
                        <a:pt x="100126" y="319557"/>
                      </a:lnTo>
                      <a:lnTo>
                        <a:pt x="100342" y="318173"/>
                      </a:lnTo>
                      <a:close/>
                    </a:path>
                    <a:path w="345439" h="330200">
                      <a:moveTo>
                        <a:pt x="336321" y="196227"/>
                      </a:moveTo>
                      <a:lnTo>
                        <a:pt x="334886" y="194271"/>
                      </a:lnTo>
                      <a:lnTo>
                        <a:pt x="333514" y="194068"/>
                      </a:lnTo>
                      <a:lnTo>
                        <a:pt x="153924" y="326313"/>
                      </a:lnTo>
                      <a:lnTo>
                        <a:pt x="153720" y="327698"/>
                      </a:lnTo>
                      <a:lnTo>
                        <a:pt x="155155" y="329641"/>
                      </a:lnTo>
                      <a:lnTo>
                        <a:pt x="156527" y="329857"/>
                      </a:lnTo>
                      <a:lnTo>
                        <a:pt x="336118" y="197599"/>
                      </a:lnTo>
                      <a:lnTo>
                        <a:pt x="336321" y="196227"/>
                      </a:lnTo>
                      <a:close/>
                    </a:path>
                    <a:path w="345439" h="330200">
                      <a:moveTo>
                        <a:pt x="345186" y="137858"/>
                      </a:moveTo>
                      <a:lnTo>
                        <a:pt x="253136" y="12877"/>
                      </a:lnTo>
                      <a:lnTo>
                        <a:pt x="253085" y="12382"/>
                      </a:lnTo>
                      <a:lnTo>
                        <a:pt x="252361" y="11823"/>
                      </a:lnTo>
                      <a:lnTo>
                        <a:pt x="251828" y="11087"/>
                      </a:lnTo>
                      <a:lnTo>
                        <a:pt x="251142" y="10998"/>
                      </a:lnTo>
                      <a:lnTo>
                        <a:pt x="244513" y="6642"/>
                      </a:lnTo>
                      <a:lnTo>
                        <a:pt x="236245" y="2997"/>
                      </a:lnTo>
                      <a:lnTo>
                        <a:pt x="227495" y="762"/>
                      </a:lnTo>
                      <a:lnTo>
                        <a:pt x="218465" y="0"/>
                      </a:lnTo>
                      <a:lnTo>
                        <a:pt x="214998" y="101"/>
                      </a:lnTo>
                      <a:lnTo>
                        <a:pt x="214058" y="1117"/>
                      </a:lnTo>
                      <a:lnTo>
                        <a:pt x="214160" y="3543"/>
                      </a:lnTo>
                      <a:lnTo>
                        <a:pt x="215176" y="4483"/>
                      </a:lnTo>
                      <a:lnTo>
                        <a:pt x="218465" y="4394"/>
                      </a:lnTo>
                      <a:lnTo>
                        <a:pt x="226771" y="5092"/>
                      </a:lnTo>
                      <a:lnTo>
                        <a:pt x="234823" y="7137"/>
                      </a:lnTo>
                      <a:lnTo>
                        <a:pt x="242430" y="10490"/>
                      </a:lnTo>
                      <a:lnTo>
                        <a:pt x="249199" y="14947"/>
                      </a:lnTo>
                      <a:lnTo>
                        <a:pt x="341642" y="140462"/>
                      </a:lnTo>
                      <a:lnTo>
                        <a:pt x="343027" y="140665"/>
                      </a:lnTo>
                      <a:lnTo>
                        <a:pt x="344970" y="139230"/>
                      </a:lnTo>
                      <a:lnTo>
                        <a:pt x="345186" y="137858"/>
                      </a:lnTo>
                      <a:close/>
                    </a:path>
                  </a:pathLst>
                </a:custGeom>
                <a:solidFill>
                  <a:srgbClr val="DADADA"/>
                </a:solidFill>
              </p:spPr>
              <p:txBody>
                <a:bodyPr wrap="square" lIns="0" tIns="0" rIns="0" bIns="0" rtlCol="0"/>
                <a:lstStyle/>
                <a:p>
                  <a:pPr algn="ctr" defTabSz="457618" hangingPunct="0"/>
                  <a:endParaRPr sz="1879" b="1" kern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  <p:pic>
              <p:nvPicPr>
                <p:cNvPr id="474" name="object 10">
                  <a:extLst>
                    <a:ext uri="{FF2B5EF4-FFF2-40B4-BE49-F238E27FC236}">
                      <a16:creationId xmlns:a16="http://schemas.microsoft.com/office/drawing/2014/main" id="{54CEA642-1C58-4B92-A75B-B7083C3C66AC}"/>
                    </a:ext>
                  </a:extLst>
                </p:cNvPr>
                <p:cNvPicPr/>
                <p:nvPr/>
              </p:nvPicPr>
              <p:blipFill>
                <a:blip r:embed="rId4" cstate="print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8043742" y="1011395"/>
                  <a:ext cx="168391" cy="142167"/>
                </a:xfrm>
                <a:prstGeom prst="rect">
                  <a:avLst/>
                </a:prstGeom>
              </p:spPr>
            </p:pic>
          </p:grpSp>
          <p:grpSp>
            <p:nvGrpSpPr>
              <p:cNvPr id="456" name="Gruppieren 455">
                <a:extLst>
                  <a:ext uri="{FF2B5EF4-FFF2-40B4-BE49-F238E27FC236}">
                    <a16:creationId xmlns:a16="http://schemas.microsoft.com/office/drawing/2014/main" id="{7759880F-DF9B-4E24-91A4-5FA4388326F5}"/>
                  </a:ext>
                </a:extLst>
              </p:cNvPr>
              <p:cNvGrpSpPr/>
              <p:nvPr/>
            </p:nvGrpSpPr>
            <p:grpSpPr>
              <a:xfrm rot="9037061">
                <a:off x="6160616" y="2122588"/>
                <a:ext cx="162737" cy="165906"/>
                <a:chOff x="8043742" y="1011395"/>
                <a:chExt cx="239569" cy="244234"/>
              </a:xfrm>
            </p:grpSpPr>
            <p:sp>
              <p:nvSpPr>
                <p:cNvPr id="457" name="object 9">
                  <a:extLst>
                    <a:ext uri="{FF2B5EF4-FFF2-40B4-BE49-F238E27FC236}">
                      <a16:creationId xmlns:a16="http://schemas.microsoft.com/office/drawing/2014/main" id="{0430260C-4C11-4C8C-B9AB-A5511E2952CE}"/>
                    </a:ext>
                  </a:extLst>
                </p:cNvPr>
                <p:cNvSpPr/>
                <p:nvPr/>
              </p:nvSpPr>
              <p:spPr>
                <a:xfrm>
                  <a:off x="8073006" y="1054602"/>
                  <a:ext cx="210305" cy="201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39" h="330200">
                      <a:moveTo>
                        <a:pt x="100342" y="318173"/>
                      </a:moveTo>
                      <a:lnTo>
                        <a:pt x="7848" y="192608"/>
                      </a:lnTo>
                      <a:lnTo>
                        <a:pt x="5588" y="187185"/>
                      </a:lnTo>
                      <a:lnTo>
                        <a:pt x="4394" y="181165"/>
                      </a:lnTo>
                      <a:lnTo>
                        <a:pt x="4394" y="169633"/>
                      </a:lnTo>
                      <a:lnTo>
                        <a:pt x="5397" y="164109"/>
                      </a:lnTo>
                      <a:lnTo>
                        <a:pt x="7835" y="157734"/>
                      </a:lnTo>
                      <a:lnTo>
                        <a:pt x="7264" y="156476"/>
                      </a:lnTo>
                      <a:lnTo>
                        <a:pt x="5003" y="155600"/>
                      </a:lnTo>
                      <a:lnTo>
                        <a:pt x="3733" y="156171"/>
                      </a:lnTo>
                      <a:lnTo>
                        <a:pt x="3302" y="157302"/>
                      </a:lnTo>
                      <a:lnTo>
                        <a:pt x="1104" y="163042"/>
                      </a:lnTo>
                      <a:lnTo>
                        <a:pt x="0" y="169100"/>
                      </a:lnTo>
                      <a:lnTo>
                        <a:pt x="0" y="181749"/>
                      </a:lnTo>
                      <a:lnTo>
                        <a:pt x="1308" y="188341"/>
                      </a:lnTo>
                      <a:lnTo>
                        <a:pt x="3517" y="193598"/>
                      </a:lnTo>
                      <a:lnTo>
                        <a:pt x="3454" y="194017"/>
                      </a:lnTo>
                      <a:lnTo>
                        <a:pt x="4025" y="194818"/>
                      </a:lnTo>
                      <a:lnTo>
                        <a:pt x="4394" y="195656"/>
                      </a:lnTo>
                      <a:lnTo>
                        <a:pt x="4775" y="195821"/>
                      </a:lnTo>
                      <a:lnTo>
                        <a:pt x="96812" y="320776"/>
                      </a:lnTo>
                      <a:lnTo>
                        <a:pt x="98183" y="320992"/>
                      </a:lnTo>
                      <a:lnTo>
                        <a:pt x="100126" y="319557"/>
                      </a:lnTo>
                      <a:lnTo>
                        <a:pt x="100342" y="318173"/>
                      </a:lnTo>
                      <a:close/>
                    </a:path>
                    <a:path w="345439" h="330200">
                      <a:moveTo>
                        <a:pt x="336321" y="196227"/>
                      </a:moveTo>
                      <a:lnTo>
                        <a:pt x="334886" y="194271"/>
                      </a:lnTo>
                      <a:lnTo>
                        <a:pt x="333514" y="194068"/>
                      </a:lnTo>
                      <a:lnTo>
                        <a:pt x="153924" y="326313"/>
                      </a:lnTo>
                      <a:lnTo>
                        <a:pt x="153720" y="327698"/>
                      </a:lnTo>
                      <a:lnTo>
                        <a:pt x="155155" y="329641"/>
                      </a:lnTo>
                      <a:lnTo>
                        <a:pt x="156527" y="329857"/>
                      </a:lnTo>
                      <a:lnTo>
                        <a:pt x="336118" y="197599"/>
                      </a:lnTo>
                      <a:lnTo>
                        <a:pt x="336321" y="196227"/>
                      </a:lnTo>
                      <a:close/>
                    </a:path>
                    <a:path w="345439" h="330200">
                      <a:moveTo>
                        <a:pt x="345186" y="137858"/>
                      </a:moveTo>
                      <a:lnTo>
                        <a:pt x="253136" y="12877"/>
                      </a:lnTo>
                      <a:lnTo>
                        <a:pt x="253085" y="12382"/>
                      </a:lnTo>
                      <a:lnTo>
                        <a:pt x="252361" y="11823"/>
                      </a:lnTo>
                      <a:lnTo>
                        <a:pt x="251828" y="11087"/>
                      </a:lnTo>
                      <a:lnTo>
                        <a:pt x="251142" y="10998"/>
                      </a:lnTo>
                      <a:lnTo>
                        <a:pt x="244513" y="6642"/>
                      </a:lnTo>
                      <a:lnTo>
                        <a:pt x="236245" y="2997"/>
                      </a:lnTo>
                      <a:lnTo>
                        <a:pt x="227495" y="762"/>
                      </a:lnTo>
                      <a:lnTo>
                        <a:pt x="218465" y="0"/>
                      </a:lnTo>
                      <a:lnTo>
                        <a:pt x="214998" y="101"/>
                      </a:lnTo>
                      <a:lnTo>
                        <a:pt x="214058" y="1117"/>
                      </a:lnTo>
                      <a:lnTo>
                        <a:pt x="214160" y="3543"/>
                      </a:lnTo>
                      <a:lnTo>
                        <a:pt x="215176" y="4483"/>
                      </a:lnTo>
                      <a:lnTo>
                        <a:pt x="218465" y="4394"/>
                      </a:lnTo>
                      <a:lnTo>
                        <a:pt x="226771" y="5092"/>
                      </a:lnTo>
                      <a:lnTo>
                        <a:pt x="234823" y="7137"/>
                      </a:lnTo>
                      <a:lnTo>
                        <a:pt x="242430" y="10490"/>
                      </a:lnTo>
                      <a:lnTo>
                        <a:pt x="249199" y="14947"/>
                      </a:lnTo>
                      <a:lnTo>
                        <a:pt x="341642" y="140462"/>
                      </a:lnTo>
                      <a:lnTo>
                        <a:pt x="343027" y="140665"/>
                      </a:lnTo>
                      <a:lnTo>
                        <a:pt x="344970" y="139230"/>
                      </a:lnTo>
                      <a:lnTo>
                        <a:pt x="345186" y="137858"/>
                      </a:lnTo>
                      <a:close/>
                    </a:path>
                  </a:pathLst>
                </a:custGeom>
                <a:solidFill>
                  <a:srgbClr val="DADADA"/>
                </a:solidFill>
              </p:spPr>
              <p:txBody>
                <a:bodyPr wrap="square" lIns="0" tIns="0" rIns="0" bIns="0" rtlCol="0"/>
                <a:lstStyle/>
                <a:p>
                  <a:pPr algn="ctr" defTabSz="457618" hangingPunct="0"/>
                  <a:endParaRPr sz="1879" b="1" kern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  <p:pic>
              <p:nvPicPr>
                <p:cNvPr id="458" name="object 10">
                  <a:extLst>
                    <a:ext uri="{FF2B5EF4-FFF2-40B4-BE49-F238E27FC236}">
                      <a16:creationId xmlns:a16="http://schemas.microsoft.com/office/drawing/2014/main" id="{6E3C44D2-DC98-4B98-8EF1-24C92EC899A3}"/>
                    </a:ext>
                  </a:extLst>
                </p:cNvPr>
                <p:cNvPicPr/>
                <p:nvPr/>
              </p:nvPicPr>
              <p:blipFill>
                <a:blip r:embed="rId4" cstate="print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8043742" y="1011395"/>
                  <a:ext cx="168391" cy="142167"/>
                </a:xfrm>
                <a:prstGeom prst="rect">
                  <a:avLst/>
                </a:prstGeom>
              </p:spPr>
            </p:pic>
          </p:grpSp>
          <p:sp>
            <p:nvSpPr>
              <p:cNvPr id="454" name="Rechteck 453">
                <a:extLst>
                  <a:ext uri="{FF2B5EF4-FFF2-40B4-BE49-F238E27FC236}">
                    <a16:creationId xmlns:a16="http://schemas.microsoft.com/office/drawing/2014/main" id="{5B4A04EA-11B2-40DA-B243-95C4CD8219F5}"/>
                  </a:ext>
                </a:extLst>
              </p:cNvPr>
              <p:cNvSpPr/>
              <p:nvPr/>
            </p:nvSpPr>
            <p:spPr>
              <a:xfrm flipH="1">
                <a:off x="5783603" y="1591849"/>
                <a:ext cx="390960" cy="529376"/>
              </a:xfrm>
              <a:prstGeom prst="rect">
                <a:avLst/>
              </a:prstGeom>
              <a:solidFill>
                <a:schemeClr val="bg1"/>
              </a:solidFill>
              <a:ln w="3175" cap="flat">
                <a:solidFill>
                  <a:schemeClr val="bg1">
                    <a:lumMod val="8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60" tIns="60960" rIns="60960" bIns="60960" numCol="1" spcCol="38100" rtlCol="0" anchor="ctr">
                <a:spAutoFit/>
              </a:bodyPr>
              <a:lstStyle/>
              <a:p>
                <a:pPr algn="ctr" defTabSz="701040" hangingPunct="0"/>
                <a:endParaRPr lang="de-DE" sz="264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grpSp>
            <p:nvGrpSpPr>
              <p:cNvPr id="440" name="Gruppieren 439">
                <a:extLst>
                  <a:ext uri="{FF2B5EF4-FFF2-40B4-BE49-F238E27FC236}">
                    <a16:creationId xmlns:a16="http://schemas.microsoft.com/office/drawing/2014/main" id="{D3B5A5AE-94B1-4C62-B3B1-35159ED96148}"/>
                  </a:ext>
                </a:extLst>
              </p:cNvPr>
              <p:cNvGrpSpPr/>
              <p:nvPr/>
            </p:nvGrpSpPr>
            <p:grpSpPr>
              <a:xfrm rot="1662273">
                <a:off x="5613322" y="2751050"/>
                <a:ext cx="162737" cy="165906"/>
                <a:chOff x="8043742" y="1011395"/>
                <a:chExt cx="239569" cy="244234"/>
              </a:xfrm>
            </p:grpSpPr>
            <p:sp>
              <p:nvSpPr>
                <p:cNvPr id="441" name="object 9">
                  <a:extLst>
                    <a:ext uri="{FF2B5EF4-FFF2-40B4-BE49-F238E27FC236}">
                      <a16:creationId xmlns:a16="http://schemas.microsoft.com/office/drawing/2014/main" id="{D8367C76-6D30-4E32-94E2-88E38894C89F}"/>
                    </a:ext>
                  </a:extLst>
                </p:cNvPr>
                <p:cNvSpPr/>
                <p:nvPr/>
              </p:nvSpPr>
              <p:spPr>
                <a:xfrm>
                  <a:off x="8073006" y="1054602"/>
                  <a:ext cx="210305" cy="201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39" h="330200">
                      <a:moveTo>
                        <a:pt x="100342" y="318173"/>
                      </a:moveTo>
                      <a:lnTo>
                        <a:pt x="7848" y="192608"/>
                      </a:lnTo>
                      <a:lnTo>
                        <a:pt x="5588" y="187185"/>
                      </a:lnTo>
                      <a:lnTo>
                        <a:pt x="4394" y="181165"/>
                      </a:lnTo>
                      <a:lnTo>
                        <a:pt x="4394" y="169633"/>
                      </a:lnTo>
                      <a:lnTo>
                        <a:pt x="5397" y="164109"/>
                      </a:lnTo>
                      <a:lnTo>
                        <a:pt x="7835" y="157734"/>
                      </a:lnTo>
                      <a:lnTo>
                        <a:pt x="7264" y="156476"/>
                      </a:lnTo>
                      <a:lnTo>
                        <a:pt x="5003" y="155600"/>
                      </a:lnTo>
                      <a:lnTo>
                        <a:pt x="3733" y="156171"/>
                      </a:lnTo>
                      <a:lnTo>
                        <a:pt x="3302" y="157302"/>
                      </a:lnTo>
                      <a:lnTo>
                        <a:pt x="1104" y="163042"/>
                      </a:lnTo>
                      <a:lnTo>
                        <a:pt x="0" y="169100"/>
                      </a:lnTo>
                      <a:lnTo>
                        <a:pt x="0" y="181749"/>
                      </a:lnTo>
                      <a:lnTo>
                        <a:pt x="1308" y="188341"/>
                      </a:lnTo>
                      <a:lnTo>
                        <a:pt x="3517" y="193598"/>
                      </a:lnTo>
                      <a:lnTo>
                        <a:pt x="3454" y="194017"/>
                      </a:lnTo>
                      <a:lnTo>
                        <a:pt x="4025" y="194818"/>
                      </a:lnTo>
                      <a:lnTo>
                        <a:pt x="4394" y="195656"/>
                      </a:lnTo>
                      <a:lnTo>
                        <a:pt x="4775" y="195821"/>
                      </a:lnTo>
                      <a:lnTo>
                        <a:pt x="96812" y="320776"/>
                      </a:lnTo>
                      <a:lnTo>
                        <a:pt x="98183" y="320992"/>
                      </a:lnTo>
                      <a:lnTo>
                        <a:pt x="100126" y="319557"/>
                      </a:lnTo>
                      <a:lnTo>
                        <a:pt x="100342" y="318173"/>
                      </a:lnTo>
                      <a:close/>
                    </a:path>
                    <a:path w="345439" h="330200">
                      <a:moveTo>
                        <a:pt x="336321" y="196227"/>
                      </a:moveTo>
                      <a:lnTo>
                        <a:pt x="334886" y="194271"/>
                      </a:lnTo>
                      <a:lnTo>
                        <a:pt x="333514" y="194068"/>
                      </a:lnTo>
                      <a:lnTo>
                        <a:pt x="153924" y="326313"/>
                      </a:lnTo>
                      <a:lnTo>
                        <a:pt x="153720" y="327698"/>
                      </a:lnTo>
                      <a:lnTo>
                        <a:pt x="155155" y="329641"/>
                      </a:lnTo>
                      <a:lnTo>
                        <a:pt x="156527" y="329857"/>
                      </a:lnTo>
                      <a:lnTo>
                        <a:pt x="336118" y="197599"/>
                      </a:lnTo>
                      <a:lnTo>
                        <a:pt x="336321" y="196227"/>
                      </a:lnTo>
                      <a:close/>
                    </a:path>
                    <a:path w="345439" h="330200">
                      <a:moveTo>
                        <a:pt x="345186" y="137858"/>
                      </a:moveTo>
                      <a:lnTo>
                        <a:pt x="253136" y="12877"/>
                      </a:lnTo>
                      <a:lnTo>
                        <a:pt x="253085" y="12382"/>
                      </a:lnTo>
                      <a:lnTo>
                        <a:pt x="252361" y="11823"/>
                      </a:lnTo>
                      <a:lnTo>
                        <a:pt x="251828" y="11087"/>
                      </a:lnTo>
                      <a:lnTo>
                        <a:pt x="251142" y="10998"/>
                      </a:lnTo>
                      <a:lnTo>
                        <a:pt x="244513" y="6642"/>
                      </a:lnTo>
                      <a:lnTo>
                        <a:pt x="236245" y="2997"/>
                      </a:lnTo>
                      <a:lnTo>
                        <a:pt x="227495" y="762"/>
                      </a:lnTo>
                      <a:lnTo>
                        <a:pt x="218465" y="0"/>
                      </a:lnTo>
                      <a:lnTo>
                        <a:pt x="214998" y="101"/>
                      </a:lnTo>
                      <a:lnTo>
                        <a:pt x="214058" y="1117"/>
                      </a:lnTo>
                      <a:lnTo>
                        <a:pt x="214160" y="3543"/>
                      </a:lnTo>
                      <a:lnTo>
                        <a:pt x="215176" y="4483"/>
                      </a:lnTo>
                      <a:lnTo>
                        <a:pt x="218465" y="4394"/>
                      </a:lnTo>
                      <a:lnTo>
                        <a:pt x="226771" y="5092"/>
                      </a:lnTo>
                      <a:lnTo>
                        <a:pt x="234823" y="7137"/>
                      </a:lnTo>
                      <a:lnTo>
                        <a:pt x="242430" y="10490"/>
                      </a:lnTo>
                      <a:lnTo>
                        <a:pt x="249199" y="14947"/>
                      </a:lnTo>
                      <a:lnTo>
                        <a:pt x="341642" y="140462"/>
                      </a:lnTo>
                      <a:lnTo>
                        <a:pt x="343027" y="140665"/>
                      </a:lnTo>
                      <a:lnTo>
                        <a:pt x="344970" y="139230"/>
                      </a:lnTo>
                      <a:lnTo>
                        <a:pt x="345186" y="137858"/>
                      </a:lnTo>
                      <a:close/>
                    </a:path>
                  </a:pathLst>
                </a:custGeom>
                <a:solidFill>
                  <a:srgbClr val="DADADA"/>
                </a:solidFill>
              </p:spPr>
              <p:txBody>
                <a:bodyPr wrap="square" lIns="0" tIns="0" rIns="0" bIns="0" rtlCol="0"/>
                <a:lstStyle/>
                <a:p>
                  <a:pPr algn="ctr" defTabSz="457618" hangingPunct="0"/>
                  <a:endParaRPr sz="1879" b="1" kern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  <p:pic>
              <p:nvPicPr>
                <p:cNvPr id="442" name="object 10">
                  <a:extLst>
                    <a:ext uri="{FF2B5EF4-FFF2-40B4-BE49-F238E27FC236}">
                      <a16:creationId xmlns:a16="http://schemas.microsoft.com/office/drawing/2014/main" id="{545461AC-F05F-4F9F-A5B1-F503865C8219}"/>
                    </a:ext>
                  </a:extLst>
                </p:cNvPr>
                <p:cNvPicPr/>
                <p:nvPr/>
              </p:nvPicPr>
              <p:blipFill>
                <a:blip r:embed="rId4" cstate="print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8043742" y="1011395"/>
                  <a:ext cx="168391" cy="142167"/>
                </a:xfrm>
                <a:prstGeom prst="rect">
                  <a:avLst/>
                </a:prstGeom>
              </p:spPr>
            </p:pic>
          </p:grpSp>
          <p:grpSp>
            <p:nvGrpSpPr>
              <p:cNvPr id="445" name="Gruppieren 444">
                <a:extLst>
                  <a:ext uri="{FF2B5EF4-FFF2-40B4-BE49-F238E27FC236}">
                    <a16:creationId xmlns:a16="http://schemas.microsoft.com/office/drawing/2014/main" id="{9647D6D6-6BEB-40C7-B979-A717BB5C71D1}"/>
                  </a:ext>
                </a:extLst>
              </p:cNvPr>
              <p:cNvGrpSpPr/>
              <p:nvPr/>
            </p:nvGrpSpPr>
            <p:grpSpPr>
              <a:xfrm rot="13876152">
                <a:off x="5816347" y="3262917"/>
                <a:ext cx="162737" cy="165906"/>
                <a:chOff x="8043742" y="1011395"/>
                <a:chExt cx="239569" cy="244234"/>
              </a:xfrm>
            </p:grpSpPr>
            <p:sp>
              <p:nvSpPr>
                <p:cNvPr id="446" name="object 9">
                  <a:extLst>
                    <a:ext uri="{FF2B5EF4-FFF2-40B4-BE49-F238E27FC236}">
                      <a16:creationId xmlns:a16="http://schemas.microsoft.com/office/drawing/2014/main" id="{4FAB4702-5049-4D3E-896A-EE0687295BF1}"/>
                    </a:ext>
                  </a:extLst>
                </p:cNvPr>
                <p:cNvSpPr/>
                <p:nvPr/>
              </p:nvSpPr>
              <p:spPr>
                <a:xfrm>
                  <a:off x="8073006" y="1054602"/>
                  <a:ext cx="210305" cy="201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39" h="330200">
                      <a:moveTo>
                        <a:pt x="100342" y="318173"/>
                      </a:moveTo>
                      <a:lnTo>
                        <a:pt x="7848" y="192608"/>
                      </a:lnTo>
                      <a:lnTo>
                        <a:pt x="5588" y="187185"/>
                      </a:lnTo>
                      <a:lnTo>
                        <a:pt x="4394" y="181165"/>
                      </a:lnTo>
                      <a:lnTo>
                        <a:pt x="4394" y="169633"/>
                      </a:lnTo>
                      <a:lnTo>
                        <a:pt x="5397" y="164109"/>
                      </a:lnTo>
                      <a:lnTo>
                        <a:pt x="7835" y="157734"/>
                      </a:lnTo>
                      <a:lnTo>
                        <a:pt x="7264" y="156476"/>
                      </a:lnTo>
                      <a:lnTo>
                        <a:pt x="5003" y="155600"/>
                      </a:lnTo>
                      <a:lnTo>
                        <a:pt x="3733" y="156171"/>
                      </a:lnTo>
                      <a:lnTo>
                        <a:pt x="3302" y="157302"/>
                      </a:lnTo>
                      <a:lnTo>
                        <a:pt x="1104" y="163042"/>
                      </a:lnTo>
                      <a:lnTo>
                        <a:pt x="0" y="169100"/>
                      </a:lnTo>
                      <a:lnTo>
                        <a:pt x="0" y="181749"/>
                      </a:lnTo>
                      <a:lnTo>
                        <a:pt x="1308" y="188341"/>
                      </a:lnTo>
                      <a:lnTo>
                        <a:pt x="3517" y="193598"/>
                      </a:lnTo>
                      <a:lnTo>
                        <a:pt x="3454" y="194017"/>
                      </a:lnTo>
                      <a:lnTo>
                        <a:pt x="4025" y="194818"/>
                      </a:lnTo>
                      <a:lnTo>
                        <a:pt x="4394" y="195656"/>
                      </a:lnTo>
                      <a:lnTo>
                        <a:pt x="4775" y="195821"/>
                      </a:lnTo>
                      <a:lnTo>
                        <a:pt x="96812" y="320776"/>
                      </a:lnTo>
                      <a:lnTo>
                        <a:pt x="98183" y="320992"/>
                      </a:lnTo>
                      <a:lnTo>
                        <a:pt x="100126" y="319557"/>
                      </a:lnTo>
                      <a:lnTo>
                        <a:pt x="100342" y="318173"/>
                      </a:lnTo>
                      <a:close/>
                    </a:path>
                    <a:path w="345439" h="330200">
                      <a:moveTo>
                        <a:pt x="336321" y="196227"/>
                      </a:moveTo>
                      <a:lnTo>
                        <a:pt x="334886" y="194271"/>
                      </a:lnTo>
                      <a:lnTo>
                        <a:pt x="333514" y="194068"/>
                      </a:lnTo>
                      <a:lnTo>
                        <a:pt x="153924" y="326313"/>
                      </a:lnTo>
                      <a:lnTo>
                        <a:pt x="153720" y="327698"/>
                      </a:lnTo>
                      <a:lnTo>
                        <a:pt x="155155" y="329641"/>
                      </a:lnTo>
                      <a:lnTo>
                        <a:pt x="156527" y="329857"/>
                      </a:lnTo>
                      <a:lnTo>
                        <a:pt x="336118" y="197599"/>
                      </a:lnTo>
                      <a:lnTo>
                        <a:pt x="336321" y="196227"/>
                      </a:lnTo>
                      <a:close/>
                    </a:path>
                    <a:path w="345439" h="330200">
                      <a:moveTo>
                        <a:pt x="345186" y="137858"/>
                      </a:moveTo>
                      <a:lnTo>
                        <a:pt x="253136" y="12877"/>
                      </a:lnTo>
                      <a:lnTo>
                        <a:pt x="253085" y="12382"/>
                      </a:lnTo>
                      <a:lnTo>
                        <a:pt x="252361" y="11823"/>
                      </a:lnTo>
                      <a:lnTo>
                        <a:pt x="251828" y="11087"/>
                      </a:lnTo>
                      <a:lnTo>
                        <a:pt x="251142" y="10998"/>
                      </a:lnTo>
                      <a:lnTo>
                        <a:pt x="244513" y="6642"/>
                      </a:lnTo>
                      <a:lnTo>
                        <a:pt x="236245" y="2997"/>
                      </a:lnTo>
                      <a:lnTo>
                        <a:pt x="227495" y="762"/>
                      </a:lnTo>
                      <a:lnTo>
                        <a:pt x="218465" y="0"/>
                      </a:lnTo>
                      <a:lnTo>
                        <a:pt x="214998" y="101"/>
                      </a:lnTo>
                      <a:lnTo>
                        <a:pt x="214058" y="1117"/>
                      </a:lnTo>
                      <a:lnTo>
                        <a:pt x="214160" y="3543"/>
                      </a:lnTo>
                      <a:lnTo>
                        <a:pt x="215176" y="4483"/>
                      </a:lnTo>
                      <a:lnTo>
                        <a:pt x="218465" y="4394"/>
                      </a:lnTo>
                      <a:lnTo>
                        <a:pt x="226771" y="5092"/>
                      </a:lnTo>
                      <a:lnTo>
                        <a:pt x="234823" y="7137"/>
                      </a:lnTo>
                      <a:lnTo>
                        <a:pt x="242430" y="10490"/>
                      </a:lnTo>
                      <a:lnTo>
                        <a:pt x="249199" y="14947"/>
                      </a:lnTo>
                      <a:lnTo>
                        <a:pt x="341642" y="140462"/>
                      </a:lnTo>
                      <a:lnTo>
                        <a:pt x="343027" y="140665"/>
                      </a:lnTo>
                      <a:lnTo>
                        <a:pt x="344970" y="139230"/>
                      </a:lnTo>
                      <a:lnTo>
                        <a:pt x="345186" y="137858"/>
                      </a:lnTo>
                      <a:close/>
                    </a:path>
                  </a:pathLst>
                </a:custGeom>
                <a:solidFill>
                  <a:srgbClr val="DADADA"/>
                </a:solidFill>
              </p:spPr>
              <p:txBody>
                <a:bodyPr wrap="square" lIns="0" tIns="0" rIns="0" bIns="0" rtlCol="0"/>
                <a:lstStyle/>
                <a:p>
                  <a:pPr algn="ctr" defTabSz="457618" hangingPunct="0"/>
                  <a:endParaRPr sz="1879" b="1" kern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  <p:pic>
              <p:nvPicPr>
                <p:cNvPr id="450" name="object 10">
                  <a:extLst>
                    <a:ext uri="{FF2B5EF4-FFF2-40B4-BE49-F238E27FC236}">
                      <a16:creationId xmlns:a16="http://schemas.microsoft.com/office/drawing/2014/main" id="{E1F7972E-4CED-4AA1-BDD3-6D7922CDABB2}"/>
                    </a:ext>
                  </a:extLst>
                </p:cNvPr>
                <p:cNvPicPr/>
                <p:nvPr/>
              </p:nvPicPr>
              <p:blipFill>
                <a:blip r:embed="rId4" cstate="print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8043742" y="1011395"/>
                  <a:ext cx="168391" cy="142167"/>
                </a:xfrm>
                <a:prstGeom prst="rect">
                  <a:avLst/>
                </a:prstGeom>
              </p:spPr>
            </p:pic>
          </p:grpSp>
          <p:sp>
            <p:nvSpPr>
              <p:cNvPr id="438" name="Rechteck 437">
                <a:extLst>
                  <a:ext uri="{FF2B5EF4-FFF2-40B4-BE49-F238E27FC236}">
                    <a16:creationId xmlns:a16="http://schemas.microsoft.com/office/drawing/2014/main" id="{E0436E5F-0964-4476-8568-721A3FF80C26}"/>
                  </a:ext>
                </a:extLst>
              </p:cNvPr>
              <p:cNvSpPr/>
              <p:nvPr/>
            </p:nvSpPr>
            <p:spPr>
              <a:xfrm flipH="1">
                <a:off x="5448408" y="2709528"/>
                <a:ext cx="622015" cy="529376"/>
              </a:xfrm>
              <a:prstGeom prst="rect">
                <a:avLst/>
              </a:prstGeom>
              <a:solidFill>
                <a:schemeClr val="bg1"/>
              </a:solidFill>
              <a:ln w="3175" cap="flat">
                <a:solidFill>
                  <a:schemeClr val="bg1">
                    <a:lumMod val="8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60" tIns="60960" rIns="60960" bIns="60960" numCol="1" spcCol="38100" rtlCol="0" anchor="ctr">
                <a:spAutoFit/>
              </a:bodyPr>
              <a:lstStyle/>
              <a:p>
                <a:pPr algn="ctr" defTabSz="701040" hangingPunct="0"/>
                <a:endParaRPr lang="de-DE" sz="264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39" name="Rechteck 438">
                <a:extLst>
                  <a:ext uri="{FF2B5EF4-FFF2-40B4-BE49-F238E27FC236}">
                    <a16:creationId xmlns:a16="http://schemas.microsoft.com/office/drawing/2014/main" id="{B574F2F5-55D9-4628-AC5D-413C8267072E}"/>
                  </a:ext>
                </a:extLst>
              </p:cNvPr>
              <p:cNvSpPr/>
              <p:nvPr/>
            </p:nvSpPr>
            <p:spPr>
              <a:xfrm flipH="1">
                <a:off x="5448426" y="2923016"/>
                <a:ext cx="622015" cy="529376"/>
              </a:xfrm>
              <a:prstGeom prst="rect">
                <a:avLst/>
              </a:prstGeom>
              <a:solidFill>
                <a:schemeClr val="bg1"/>
              </a:solidFill>
              <a:ln w="3175" cap="flat">
                <a:solidFill>
                  <a:schemeClr val="bg1">
                    <a:lumMod val="8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60" tIns="60960" rIns="60960" bIns="60960" numCol="1" spcCol="38100" rtlCol="0" anchor="ctr">
                <a:spAutoFit/>
              </a:bodyPr>
              <a:lstStyle/>
              <a:p>
                <a:pPr algn="ctr" defTabSz="701040" hangingPunct="0"/>
                <a:endParaRPr lang="de-DE" sz="264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32" name="Rechteck 431">
                <a:extLst>
                  <a:ext uri="{FF2B5EF4-FFF2-40B4-BE49-F238E27FC236}">
                    <a16:creationId xmlns:a16="http://schemas.microsoft.com/office/drawing/2014/main" id="{6539E41B-0843-4B4C-99F6-F4EF8F1CD050}"/>
                  </a:ext>
                </a:extLst>
              </p:cNvPr>
              <p:cNvSpPr/>
              <p:nvPr/>
            </p:nvSpPr>
            <p:spPr>
              <a:xfrm flipH="1">
                <a:off x="5451247" y="3610592"/>
                <a:ext cx="622015" cy="529376"/>
              </a:xfrm>
              <a:prstGeom prst="rect">
                <a:avLst/>
              </a:prstGeom>
              <a:solidFill>
                <a:schemeClr val="bg1"/>
              </a:solidFill>
              <a:ln w="3175" cap="flat">
                <a:solidFill>
                  <a:schemeClr val="bg1">
                    <a:lumMod val="8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60" tIns="60960" rIns="60960" bIns="60960" numCol="1" spcCol="38100" rtlCol="0" anchor="ctr">
                <a:spAutoFit/>
              </a:bodyPr>
              <a:lstStyle/>
              <a:p>
                <a:pPr algn="ctr" defTabSz="701040" hangingPunct="0"/>
                <a:endParaRPr lang="de-DE" sz="264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33" name="Rechteck 432">
                <a:extLst>
                  <a:ext uri="{FF2B5EF4-FFF2-40B4-BE49-F238E27FC236}">
                    <a16:creationId xmlns:a16="http://schemas.microsoft.com/office/drawing/2014/main" id="{3DA46D6A-FEB7-4DD0-93DF-FD644FC64789}"/>
                  </a:ext>
                </a:extLst>
              </p:cNvPr>
              <p:cNvSpPr/>
              <p:nvPr/>
            </p:nvSpPr>
            <p:spPr>
              <a:xfrm flipH="1">
                <a:off x="5451265" y="3820270"/>
                <a:ext cx="622015" cy="529376"/>
              </a:xfrm>
              <a:prstGeom prst="rect">
                <a:avLst/>
              </a:prstGeom>
              <a:solidFill>
                <a:schemeClr val="bg1"/>
              </a:solidFill>
              <a:ln w="3175" cap="flat">
                <a:solidFill>
                  <a:schemeClr val="bg1">
                    <a:lumMod val="8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60" tIns="60960" rIns="60960" bIns="60960" numCol="1" spcCol="38100" rtlCol="0" anchor="ctr">
                <a:spAutoFit/>
              </a:bodyPr>
              <a:lstStyle/>
              <a:p>
                <a:pPr algn="ctr" defTabSz="701040" hangingPunct="0"/>
                <a:endParaRPr lang="de-DE" sz="264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cxnSp>
            <p:nvCxnSpPr>
              <p:cNvPr id="393" name="Gerader Verbinder 392">
                <a:extLst>
                  <a:ext uri="{FF2B5EF4-FFF2-40B4-BE49-F238E27FC236}">
                    <a16:creationId xmlns:a16="http://schemas.microsoft.com/office/drawing/2014/main" id="{B64E2A95-4E30-48B8-87B1-CF9F0DD3F4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01903" y="2159448"/>
                <a:ext cx="517207" cy="0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Gerader Verbinder 398">
                <a:extLst>
                  <a:ext uri="{FF2B5EF4-FFF2-40B4-BE49-F238E27FC236}">
                    <a16:creationId xmlns:a16="http://schemas.microsoft.com/office/drawing/2014/main" id="{7ED89669-3F5F-4151-80D1-F92B7B858D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99949" y="1734795"/>
                <a:ext cx="0" cy="851242"/>
              </a:xfrm>
              <a:prstGeom prst="line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1" name="Grafik 390">
                <a:extLst>
                  <a:ext uri="{FF2B5EF4-FFF2-40B4-BE49-F238E27FC236}">
                    <a16:creationId xmlns:a16="http://schemas.microsoft.com/office/drawing/2014/main" id="{0F52B463-84B1-4E63-AF0B-01A6EA879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35000"/>
              </a:blip>
              <a:stretch>
                <a:fillRect/>
              </a:stretch>
            </p:blipFill>
            <p:spPr>
              <a:xfrm rot="5400000">
                <a:off x="7948747" y="1820242"/>
                <a:ext cx="140231" cy="204846"/>
              </a:xfrm>
              <a:prstGeom prst="rect">
                <a:avLst/>
              </a:prstGeom>
            </p:spPr>
          </p:pic>
          <p:pic>
            <p:nvPicPr>
              <p:cNvPr id="49" name="Grafik 48">
                <a:extLst>
                  <a:ext uri="{FF2B5EF4-FFF2-40B4-BE49-F238E27FC236}">
                    <a16:creationId xmlns:a16="http://schemas.microsoft.com/office/drawing/2014/main" id="{DEC9ECD9-119D-4060-909B-922DE9593C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35000"/>
              </a:blip>
              <a:stretch>
                <a:fillRect/>
              </a:stretch>
            </p:blipFill>
            <p:spPr>
              <a:xfrm rot="5400000">
                <a:off x="7946998" y="2278954"/>
                <a:ext cx="140231" cy="204846"/>
              </a:xfrm>
              <a:prstGeom prst="rect">
                <a:avLst/>
              </a:prstGeom>
            </p:spPr>
          </p:pic>
          <p:grpSp>
            <p:nvGrpSpPr>
              <p:cNvPr id="202" name="Gruppieren 201">
                <a:extLst>
                  <a:ext uri="{FF2B5EF4-FFF2-40B4-BE49-F238E27FC236}">
                    <a16:creationId xmlns:a16="http://schemas.microsoft.com/office/drawing/2014/main" id="{2412D771-196A-45B5-AACD-F80D191C1A91}"/>
                  </a:ext>
                </a:extLst>
              </p:cNvPr>
              <p:cNvGrpSpPr/>
              <p:nvPr/>
            </p:nvGrpSpPr>
            <p:grpSpPr>
              <a:xfrm rot="1234961">
                <a:off x="5848644" y="4908424"/>
                <a:ext cx="162737" cy="165906"/>
                <a:chOff x="8043742" y="1011395"/>
                <a:chExt cx="239569" cy="244234"/>
              </a:xfrm>
            </p:grpSpPr>
            <p:sp>
              <p:nvSpPr>
                <p:cNvPr id="203" name="object 9">
                  <a:extLst>
                    <a:ext uri="{FF2B5EF4-FFF2-40B4-BE49-F238E27FC236}">
                      <a16:creationId xmlns:a16="http://schemas.microsoft.com/office/drawing/2014/main" id="{7D1C5888-9F61-4688-9ADB-B2A2AA95623A}"/>
                    </a:ext>
                  </a:extLst>
                </p:cNvPr>
                <p:cNvSpPr/>
                <p:nvPr/>
              </p:nvSpPr>
              <p:spPr>
                <a:xfrm>
                  <a:off x="8073006" y="1054602"/>
                  <a:ext cx="210305" cy="201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39" h="330200">
                      <a:moveTo>
                        <a:pt x="100342" y="318173"/>
                      </a:moveTo>
                      <a:lnTo>
                        <a:pt x="7848" y="192608"/>
                      </a:lnTo>
                      <a:lnTo>
                        <a:pt x="5588" y="187185"/>
                      </a:lnTo>
                      <a:lnTo>
                        <a:pt x="4394" y="181165"/>
                      </a:lnTo>
                      <a:lnTo>
                        <a:pt x="4394" y="169633"/>
                      </a:lnTo>
                      <a:lnTo>
                        <a:pt x="5397" y="164109"/>
                      </a:lnTo>
                      <a:lnTo>
                        <a:pt x="7835" y="157734"/>
                      </a:lnTo>
                      <a:lnTo>
                        <a:pt x="7264" y="156476"/>
                      </a:lnTo>
                      <a:lnTo>
                        <a:pt x="5003" y="155600"/>
                      </a:lnTo>
                      <a:lnTo>
                        <a:pt x="3733" y="156171"/>
                      </a:lnTo>
                      <a:lnTo>
                        <a:pt x="3302" y="157302"/>
                      </a:lnTo>
                      <a:lnTo>
                        <a:pt x="1104" y="163042"/>
                      </a:lnTo>
                      <a:lnTo>
                        <a:pt x="0" y="169100"/>
                      </a:lnTo>
                      <a:lnTo>
                        <a:pt x="0" y="181749"/>
                      </a:lnTo>
                      <a:lnTo>
                        <a:pt x="1308" y="188341"/>
                      </a:lnTo>
                      <a:lnTo>
                        <a:pt x="3517" y="193598"/>
                      </a:lnTo>
                      <a:lnTo>
                        <a:pt x="3454" y="194017"/>
                      </a:lnTo>
                      <a:lnTo>
                        <a:pt x="4025" y="194818"/>
                      </a:lnTo>
                      <a:lnTo>
                        <a:pt x="4394" y="195656"/>
                      </a:lnTo>
                      <a:lnTo>
                        <a:pt x="4775" y="195821"/>
                      </a:lnTo>
                      <a:lnTo>
                        <a:pt x="96812" y="320776"/>
                      </a:lnTo>
                      <a:lnTo>
                        <a:pt x="98183" y="320992"/>
                      </a:lnTo>
                      <a:lnTo>
                        <a:pt x="100126" y="319557"/>
                      </a:lnTo>
                      <a:lnTo>
                        <a:pt x="100342" y="318173"/>
                      </a:lnTo>
                      <a:close/>
                    </a:path>
                    <a:path w="345439" h="330200">
                      <a:moveTo>
                        <a:pt x="336321" y="196227"/>
                      </a:moveTo>
                      <a:lnTo>
                        <a:pt x="334886" y="194271"/>
                      </a:lnTo>
                      <a:lnTo>
                        <a:pt x="333514" y="194068"/>
                      </a:lnTo>
                      <a:lnTo>
                        <a:pt x="153924" y="326313"/>
                      </a:lnTo>
                      <a:lnTo>
                        <a:pt x="153720" y="327698"/>
                      </a:lnTo>
                      <a:lnTo>
                        <a:pt x="155155" y="329641"/>
                      </a:lnTo>
                      <a:lnTo>
                        <a:pt x="156527" y="329857"/>
                      </a:lnTo>
                      <a:lnTo>
                        <a:pt x="336118" y="197599"/>
                      </a:lnTo>
                      <a:lnTo>
                        <a:pt x="336321" y="196227"/>
                      </a:lnTo>
                      <a:close/>
                    </a:path>
                    <a:path w="345439" h="330200">
                      <a:moveTo>
                        <a:pt x="345186" y="137858"/>
                      </a:moveTo>
                      <a:lnTo>
                        <a:pt x="253136" y="12877"/>
                      </a:lnTo>
                      <a:lnTo>
                        <a:pt x="253085" y="12382"/>
                      </a:lnTo>
                      <a:lnTo>
                        <a:pt x="252361" y="11823"/>
                      </a:lnTo>
                      <a:lnTo>
                        <a:pt x="251828" y="11087"/>
                      </a:lnTo>
                      <a:lnTo>
                        <a:pt x="251142" y="10998"/>
                      </a:lnTo>
                      <a:lnTo>
                        <a:pt x="244513" y="6642"/>
                      </a:lnTo>
                      <a:lnTo>
                        <a:pt x="236245" y="2997"/>
                      </a:lnTo>
                      <a:lnTo>
                        <a:pt x="227495" y="762"/>
                      </a:lnTo>
                      <a:lnTo>
                        <a:pt x="218465" y="0"/>
                      </a:lnTo>
                      <a:lnTo>
                        <a:pt x="214998" y="101"/>
                      </a:lnTo>
                      <a:lnTo>
                        <a:pt x="214058" y="1117"/>
                      </a:lnTo>
                      <a:lnTo>
                        <a:pt x="214160" y="3543"/>
                      </a:lnTo>
                      <a:lnTo>
                        <a:pt x="215176" y="4483"/>
                      </a:lnTo>
                      <a:lnTo>
                        <a:pt x="218465" y="4394"/>
                      </a:lnTo>
                      <a:lnTo>
                        <a:pt x="226771" y="5092"/>
                      </a:lnTo>
                      <a:lnTo>
                        <a:pt x="234823" y="7137"/>
                      </a:lnTo>
                      <a:lnTo>
                        <a:pt x="242430" y="10490"/>
                      </a:lnTo>
                      <a:lnTo>
                        <a:pt x="249199" y="14947"/>
                      </a:lnTo>
                      <a:lnTo>
                        <a:pt x="341642" y="140462"/>
                      </a:lnTo>
                      <a:lnTo>
                        <a:pt x="343027" y="140665"/>
                      </a:lnTo>
                      <a:lnTo>
                        <a:pt x="344970" y="139230"/>
                      </a:lnTo>
                      <a:lnTo>
                        <a:pt x="345186" y="137858"/>
                      </a:lnTo>
                      <a:close/>
                    </a:path>
                  </a:pathLst>
                </a:custGeom>
                <a:solidFill>
                  <a:srgbClr val="DADADA"/>
                </a:solidFill>
              </p:spPr>
              <p:txBody>
                <a:bodyPr wrap="square" lIns="0" tIns="0" rIns="0" bIns="0" rtlCol="0"/>
                <a:lstStyle/>
                <a:p>
                  <a:pPr algn="ctr" defTabSz="457618" hangingPunct="0"/>
                  <a:endParaRPr sz="1879" b="1" kern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  <p:pic>
              <p:nvPicPr>
                <p:cNvPr id="205" name="object 10">
                  <a:extLst>
                    <a:ext uri="{FF2B5EF4-FFF2-40B4-BE49-F238E27FC236}">
                      <a16:creationId xmlns:a16="http://schemas.microsoft.com/office/drawing/2014/main" id="{CC47E7E8-5AA6-42DC-B871-DF6977D0F678}"/>
                    </a:ext>
                  </a:extLst>
                </p:cNvPr>
                <p:cNvPicPr/>
                <p:nvPr/>
              </p:nvPicPr>
              <p:blipFill>
                <a:blip r:embed="rId4" cstate="print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8043742" y="1011395"/>
                  <a:ext cx="168391" cy="142167"/>
                </a:xfrm>
                <a:prstGeom prst="rect">
                  <a:avLst/>
                </a:prstGeom>
              </p:spPr>
            </p:pic>
          </p:grpSp>
          <p:sp>
            <p:nvSpPr>
              <p:cNvPr id="414" name="Rechteck 413">
                <a:extLst>
                  <a:ext uri="{FF2B5EF4-FFF2-40B4-BE49-F238E27FC236}">
                    <a16:creationId xmlns:a16="http://schemas.microsoft.com/office/drawing/2014/main" id="{6EA20B4C-CC39-40DE-8A4E-D8BC828CF271}"/>
                  </a:ext>
                </a:extLst>
              </p:cNvPr>
              <p:cNvSpPr/>
              <p:nvPr/>
            </p:nvSpPr>
            <p:spPr>
              <a:xfrm>
                <a:off x="5275237" y="826956"/>
                <a:ext cx="2870731" cy="4419604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097280">
                  <a:defRPr/>
                </a:pPr>
                <a:endParaRPr lang="de-DE" sz="2160" kern="0">
                  <a:solidFill>
                    <a:prstClr val="white"/>
                  </a:solidFill>
                  <a:latin typeface="Calibri"/>
                  <a:sym typeface="Helvetica Neue"/>
                </a:endParaRPr>
              </a:p>
            </p:txBody>
          </p:sp>
          <p:grpSp>
            <p:nvGrpSpPr>
              <p:cNvPr id="416" name="Gruppieren 415">
                <a:extLst>
                  <a:ext uri="{FF2B5EF4-FFF2-40B4-BE49-F238E27FC236}">
                    <a16:creationId xmlns:a16="http://schemas.microsoft.com/office/drawing/2014/main" id="{4C6FBFD9-68E5-4F9A-A544-05AB39450DE6}"/>
                  </a:ext>
                </a:extLst>
              </p:cNvPr>
              <p:cNvGrpSpPr/>
              <p:nvPr/>
            </p:nvGrpSpPr>
            <p:grpSpPr>
              <a:xfrm rot="16200000" flipH="1">
                <a:off x="7887344" y="4685046"/>
                <a:ext cx="460985" cy="464917"/>
                <a:chOff x="5258206" y="589160"/>
                <a:chExt cx="685736" cy="690785"/>
              </a:xfrm>
            </p:grpSpPr>
            <p:cxnSp>
              <p:nvCxnSpPr>
                <p:cNvPr id="421" name="Gerader Verbinder 420">
                  <a:extLst>
                    <a:ext uri="{FF2B5EF4-FFF2-40B4-BE49-F238E27FC236}">
                      <a16:creationId xmlns:a16="http://schemas.microsoft.com/office/drawing/2014/main" id="{085C2127-5D27-4A72-BC08-3C912385EC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93908" y="589160"/>
                  <a:ext cx="0" cy="39843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22" name="Teilkreis 421">
                  <a:extLst>
                    <a:ext uri="{FF2B5EF4-FFF2-40B4-BE49-F238E27FC236}">
                      <a16:creationId xmlns:a16="http://schemas.microsoft.com/office/drawing/2014/main" id="{05E4CF9B-2EA1-49A0-A84A-9B79262B4470}"/>
                    </a:ext>
                  </a:extLst>
                </p:cNvPr>
                <p:cNvSpPr/>
                <p:nvPr/>
              </p:nvSpPr>
              <p:spPr>
                <a:xfrm flipH="1">
                  <a:off x="5258206" y="594209"/>
                  <a:ext cx="685736" cy="685736"/>
                </a:xfrm>
                <a:prstGeom prst="pie">
                  <a:avLst>
                    <a:gd name="adj1" fmla="val 10575032"/>
                    <a:gd name="adj2" fmla="val 16223028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618" hangingPunct="0"/>
                  <a:endParaRPr lang="de-DE" sz="1879" b="1" kern="0" dirty="0">
                    <a:ln w="6350"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Inter Bold"/>
                    <a:sym typeface="Helvetica Neue"/>
                  </a:endParaRPr>
                </a:p>
              </p:txBody>
            </p:sp>
            <p:sp>
              <p:nvSpPr>
                <p:cNvPr id="423" name="Rechteck 422">
                  <a:extLst>
                    <a:ext uri="{FF2B5EF4-FFF2-40B4-BE49-F238E27FC236}">
                      <a16:creationId xmlns:a16="http://schemas.microsoft.com/office/drawing/2014/main" id="{88310887-E9DD-4EF2-A5BF-6EC97D61B065}"/>
                    </a:ext>
                  </a:extLst>
                </p:cNvPr>
                <p:cNvSpPr/>
                <p:nvPr/>
              </p:nvSpPr>
              <p:spPr>
                <a:xfrm>
                  <a:off x="5622705" y="913240"/>
                  <a:ext cx="316615" cy="1018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618" hangingPunct="0"/>
                  <a:endParaRPr lang="de-DE" sz="1879" b="1" kern="0">
                    <a:solidFill>
                      <a:srgbClr val="FFFFFF"/>
                    </a:solidFill>
                    <a:latin typeface="Inter Bold"/>
                    <a:sym typeface="Helvetica Neue"/>
                  </a:endParaRPr>
                </a:p>
              </p:txBody>
            </p:sp>
          </p:grpSp>
          <p:cxnSp>
            <p:nvCxnSpPr>
              <p:cNvPr id="425" name="Gerader Verbinder 424">
                <a:extLst>
                  <a:ext uri="{FF2B5EF4-FFF2-40B4-BE49-F238E27FC236}">
                    <a16:creationId xmlns:a16="http://schemas.microsoft.com/office/drawing/2014/main" id="{FD5CC3AB-1271-4778-B68D-E4A67E0D83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5238" y="4469596"/>
                <a:ext cx="1450938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6" name="Gerader Verbinder 425">
                <a:extLst>
                  <a:ext uri="{FF2B5EF4-FFF2-40B4-BE49-F238E27FC236}">
                    <a16:creationId xmlns:a16="http://schemas.microsoft.com/office/drawing/2014/main" id="{06E0AA6C-BDA7-4AB1-94EB-975421FD5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4801" y="4469596"/>
                <a:ext cx="998735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7" name="Gerader Verbinder 426">
                <a:extLst>
                  <a:ext uri="{FF2B5EF4-FFF2-40B4-BE49-F238E27FC236}">
                    <a16:creationId xmlns:a16="http://schemas.microsoft.com/office/drawing/2014/main" id="{C2C76E33-8D5F-4DD1-8E1A-F92C499858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5237" y="3503761"/>
                <a:ext cx="1439508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9" name="Gerader Verbinder 428">
                <a:extLst>
                  <a:ext uri="{FF2B5EF4-FFF2-40B4-BE49-F238E27FC236}">
                    <a16:creationId xmlns:a16="http://schemas.microsoft.com/office/drawing/2014/main" id="{007FC1F6-D54E-49BF-8281-D00C1A3F68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5237" y="2606507"/>
                <a:ext cx="141093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0" name="Gerader Verbinder 429">
                <a:extLst>
                  <a:ext uri="{FF2B5EF4-FFF2-40B4-BE49-F238E27FC236}">
                    <a16:creationId xmlns:a16="http://schemas.microsoft.com/office/drawing/2014/main" id="{8B338E82-E692-4805-95C6-54FEDE8B4D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945" y="2606507"/>
                <a:ext cx="98159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1" name="Gerader Verbinder 430">
                <a:extLst>
                  <a:ext uri="{FF2B5EF4-FFF2-40B4-BE49-F238E27FC236}">
                    <a16:creationId xmlns:a16="http://schemas.microsoft.com/office/drawing/2014/main" id="{21FE7D94-8FFA-4F4B-B237-6969FB5608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06550" y="826957"/>
                <a:ext cx="0" cy="3665033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5" name="Gerader Verbinder 434">
                <a:extLst>
                  <a:ext uri="{FF2B5EF4-FFF2-40B4-BE49-F238E27FC236}">
                    <a16:creationId xmlns:a16="http://schemas.microsoft.com/office/drawing/2014/main" id="{C9282124-E5D2-4220-9DEF-40B0AF00C7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49252" y="881954"/>
                <a:ext cx="0" cy="364264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6" name="Gerader Verbinder 525">
                <a:extLst>
                  <a:ext uri="{FF2B5EF4-FFF2-40B4-BE49-F238E27FC236}">
                    <a16:creationId xmlns:a16="http://schemas.microsoft.com/office/drawing/2014/main" id="{31B2B5A8-9630-4C0B-88C5-6CD37C16B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9085" y="1713212"/>
                <a:ext cx="100445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40" name="Gruppieren 539">
                <a:extLst>
                  <a:ext uri="{FF2B5EF4-FFF2-40B4-BE49-F238E27FC236}">
                    <a16:creationId xmlns:a16="http://schemas.microsoft.com/office/drawing/2014/main" id="{D9C6952F-7E10-48F5-9B9D-E14C3F4DE48F}"/>
                  </a:ext>
                </a:extLst>
              </p:cNvPr>
              <p:cNvGrpSpPr/>
              <p:nvPr/>
            </p:nvGrpSpPr>
            <p:grpSpPr>
              <a:xfrm rot="16200000" flipH="1">
                <a:off x="6443192" y="3361687"/>
                <a:ext cx="460985" cy="464917"/>
                <a:chOff x="5258206" y="589160"/>
                <a:chExt cx="685736" cy="690785"/>
              </a:xfrm>
            </p:grpSpPr>
            <p:cxnSp>
              <p:nvCxnSpPr>
                <p:cNvPr id="541" name="Gerader Verbinder 540">
                  <a:extLst>
                    <a:ext uri="{FF2B5EF4-FFF2-40B4-BE49-F238E27FC236}">
                      <a16:creationId xmlns:a16="http://schemas.microsoft.com/office/drawing/2014/main" id="{4A2AFAF7-7620-4ABF-9010-4C5687BEF7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93908" y="589160"/>
                  <a:ext cx="0" cy="39843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42" name="Teilkreis 541">
                  <a:extLst>
                    <a:ext uri="{FF2B5EF4-FFF2-40B4-BE49-F238E27FC236}">
                      <a16:creationId xmlns:a16="http://schemas.microsoft.com/office/drawing/2014/main" id="{CD0B7291-9586-407E-AC20-D08EA9EBC2FB}"/>
                    </a:ext>
                  </a:extLst>
                </p:cNvPr>
                <p:cNvSpPr/>
                <p:nvPr/>
              </p:nvSpPr>
              <p:spPr>
                <a:xfrm flipH="1">
                  <a:off x="5258206" y="594209"/>
                  <a:ext cx="685736" cy="685736"/>
                </a:xfrm>
                <a:prstGeom prst="pie">
                  <a:avLst>
                    <a:gd name="adj1" fmla="val 10575032"/>
                    <a:gd name="adj2" fmla="val 16223028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618" hangingPunct="0"/>
                  <a:endParaRPr lang="de-DE" sz="1879" b="1" kern="0" dirty="0">
                    <a:ln w="6350"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Inter Bold"/>
                    <a:sym typeface="Helvetica Neue"/>
                  </a:endParaRPr>
                </a:p>
              </p:txBody>
            </p:sp>
            <p:sp>
              <p:nvSpPr>
                <p:cNvPr id="543" name="Rechteck 542">
                  <a:extLst>
                    <a:ext uri="{FF2B5EF4-FFF2-40B4-BE49-F238E27FC236}">
                      <a16:creationId xmlns:a16="http://schemas.microsoft.com/office/drawing/2014/main" id="{70A1D473-B2A4-43C8-A9AC-2EC337E44464}"/>
                    </a:ext>
                  </a:extLst>
                </p:cNvPr>
                <p:cNvSpPr/>
                <p:nvPr/>
              </p:nvSpPr>
              <p:spPr>
                <a:xfrm>
                  <a:off x="5622706" y="913240"/>
                  <a:ext cx="306553" cy="1969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618" hangingPunct="0"/>
                  <a:endParaRPr lang="de-DE" sz="1879" b="1" kern="0">
                    <a:solidFill>
                      <a:srgbClr val="FFFFFF"/>
                    </a:solidFill>
                    <a:latin typeface="Inter Bold"/>
                    <a:sym typeface="Helvetica Neue"/>
                  </a:endParaRPr>
                </a:p>
              </p:txBody>
            </p:sp>
          </p:grpSp>
          <p:grpSp>
            <p:nvGrpSpPr>
              <p:cNvPr id="544" name="Gruppieren 543">
                <a:extLst>
                  <a:ext uri="{FF2B5EF4-FFF2-40B4-BE49-F238E27FC236}">
                    <a16:creationId xmlns:a16="http://schemas.microsoft.com/office/drawing/2014/main" id="{72B82B9A-6928-4CFC-8B04-5B8E3920BDE4}"/>
                  </a:ext>
                </a:extLst>
              </p:cNvPr>
              <p:cNvGrpSpPr/>
              <p:nvPr/>
            </p:nvGrpSpPr>
            <p:grpSpPr>
              <a:xfrm rot="16200000" flipH="1">
                <a:off x="6449688" y="2461371"/>
                <a:ext cx="460985" cy="464917"/>
                <a:chOff x="5258206" y="589160"/>
                <a:chExt cx="685736" cy="690785"/>
              </a:xfrm>
            </p:grpSpPr>
            <p:cxnSp>
              <p:nvCxnSpPr>
                <p:cNvPr id="545" name="Gerader Verbinder 544">
                  <a:extLst>
                    <a:ext uri="{FF2B5EF4-FFF2-40B4-BE49-F238E27FC236}">
                      <a16:creationId xmlns:a16="http://schemas.microsoft.com/office/drawing/2014/main" id="{DB5A7DD6-7628-4F97-9868-BD782BD63A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93908" y="589160"/>
                  <a:ext cx="0" cy="39843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46" name="Teilkreis 545">
                  <a:extLst>
                    <a:ext uri="{FF2B5EF4-FFF2-40B4-BE49-F238E27FC236}">
                      <a16:creationId xmlns:a16="http://schemas.microsoft.com/office/drawing/2014/main" id="{6DEAD9CB-F201-4088-A5C5-9293A05A4422}"/>
                    </a:ext>
                  </a:extLst>
                </p:cNvPr>
                <p:cNvSpPr/>
                <p:nvPr/>
              </p:nvSpPr>
              <p:spPr>
                <a:xfrm flipH="1">
                  <a:off x="5258206" y="594209"/>
                  <a:ext cx="685736" cy="685736"/>
                </a:xfrm>
                <a:prstGeom prst="pie">
                  <a:avLst>
                    <a:gd name="adj1" fmla="val 10575032"/>
                    <a:gd name="adj2" fmla="val 16223028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618" hangingPunct="0"/>
                  <a:endParaRPr lang="de-DE" sz="1879" b="1" kern="0" dirty="0">
                    <a:ln w="6350"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Inter Bold"/>
                    <a:sym typeface="Helvetica Neue"/>
                  </a:endParaRPr>
                </a:p>
              </p:txBody>
            </p:sp>
            <p:sp>
              <p:nvSpPr>
                <p:cNvPr id="548" name="Rechteck 547">
                  <a:extLst>
                    <a:ext uri="{FF2B5EF4-FFF2-40B4-BE49-F238E27FC236}">
                      <a16:creationId xmlns:a16="http://schemas.microsoft.com/office/drawing/2014/main" id="{0BA9C8F0-C24B-4AAD-849D-96E93F78C339}"/>
                    </a:ext>
                  </a:extLst>
                </p:cNvPr>
                <p:cNvSpPr/>
                <p:nvPr/>
              </p:nvSpPr>
              <p:spPr>
                <a:xfrm>
                  <a:off x="5619264" y="913240"/>
                  <a:ext cx="320059" cy="2934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618" hangingPunct="0"/>
                  <a:endParaRPr lang="de-DE" sz="1879" b="1" kern="0">
                    <a:solidFill>
                      <a:srgbClr val="FFFFFF"/>
                    </a:solidFill>
                    <a:latin typeface="Inter Bold"/>
                    <a:sym typeface="Helvetica Neue"/>
                  </a:endParaRPr>
                </a:p>
              </p:txBody>
            </p:sp>
          </p:grpSp>
          <p:grpSp>
            <p:nvGrpSpPr>
              <p:cNvPr id="549" name="Gruppieren 548">
                <a:extLst>
                  <a:ext uri="{FF2B5EF4-FFF2-40B4-BE49-F238E27FC236}">
                    <a16:creationId xmlns:a16="http://schemas.microsoft.com/office/drawing/2014/main" id="{8A5B2733-9D4F-4F7E-8433-36FDBBE4CA86}"/>
                  </a:ext>
                </a:extLst>
              </p:cNvPr>
              <p:cNvGrpSpPr/>
              <p:nvPr/>
            </p:nvGrpSpPr>
            <p:grpSpPr>
              <a:xfrm rot="16200000" flipH="1">
                <a:off x="6446230" y="670182"/>
                <a:ext cx="460985" cy="464917"/>
                <a:chOff x="5258206" y="589160"/>
                <a:chExt cx="685736" cy="690785"/>
              </a:xfrm>
            </p:grpSpPr>
            <p:cxnSp>
              <p:nvCxnSpPr>
                <p:cNvPr id="550" name="Gerader Verbinder 549">
                  <a:extLst>
                    <a:ext uri="{FF2B5EF4-FFF2-40B4-BE49-F238E27FC236}">
                      <a16:creationId xmlns:a16="http://schemas.microsoft.com/office/drawing/2014/main" id="{B7B4D32F-31E7-4F98-A83B-D73819A81A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93908" y="589160"/>
                  <a:ext cx="0" cy="39843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51" name="Teilkreis 550">
                  <a:extLst>
                    <a:ext uri="{FF2B5EF4-FFF2-40B4-BE49-F238E27FC236}">
                      <a16:creationId xmlns:a16="http://schemas.microsoft.com/office/drawing/2014/main" id="{36575B20-A505-46D7-9766-E91D8E47FDC9}"/>
                    </a:ext>
                  </a:extLst>
                </p:cNvPr>
                <p:cNvSpPr/>
                <p:nvPr/>
              </p:nvSpPr>
              <p:spPr>
                <a:xfrm flipH="1">
                  <a:off x="5258206" y="594209"/>
                  <a:ext cx="685736" cy="685736"/>
                </a:xfrm>
                <a:prstGeom prst="pie">
                  <a:avLst>
                    <a:gd name="adj1" fmla="val 10575032"/>
                    <a:gd name="adj2" fmla="val 16223028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618" hangingPunct="0"/>
                  <a:endParaRPr lang="de-DE" sz="1879" b="1" kern="0" dirty="0">
                    <a:ln w="6350"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Inter Bold"/>
                    <a:sym typeface="Helvetica Neue"/>
                  </a:endParaRPr>
                </a:p>
              </p:txBody>
            </p:sp>
            <p:sp>
              <p:nvSpPr>
                <p:cNvPr id="552" name="Rechteck 551">
                  <a:extLst>
                    <a:ext uri="{FF2B5EF4-FFF2-40B4-BE49-F238E27FC236}">
                      <a16:creationId xmlns:a16="http://schemas.microsoft.com/office/drawing/2014/main" id="{E9143AAB-AFB7-4E8E-A658-DE8F2A8ACE2E}"/>
                    </a:ext>
                  </a:extLst>
                </p:cNvPr>
                <p:cNvSpPr/>
                <p:nvPr/>
              </p:nvSpPr>
              <p:spPr>
                <a:xfrm>
                  <a:off x="5618577" y="913242"/>
                  <a:ext cx="310296" cy="1457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618" hangingPunct="0"/>
                  <a:endParaRPr lang="de-DE" sz="1879" b="1" kern="0">
                    <a:solidFill>
                      <a:srgbClr val="FFFFFF"/>
                    </a:solidFill>
                    <a:latin typeface="Inter Bold"/>
                    <a:sym typeface="Helvetica Neue"/>
                  </a:endParaRPr>
                </a:p>
              </p:txBody>
            </p:sp>
          </p:grpSp>
          <p:grpSp>
            <p:nvGrpSpPr>
              <p:cNvPr id="553" name="Gruppieren 552">
                <a:extLst>
                  <a:ext uri="{FF2B5EF4-FFF2-40B4-BE49-F238E27FC236}">
                    <a16:creationId xmlns:a16="http://schemas.microsoft.com/office/drawing/2014/main" id="{8159E077-C2FE-4914-A220-C58ACAD656F3}"/>
                  </a:ext>
                </a:extLst>
              </p:cNvPr>
              <p:cNvGrpSpPr/>
              <p:nvPr/>
            </p:nvGrpSpPr>
            <p:grpSpPr>
              <a:xfrm rot="5400000" flipH="1">
                <a:off x="6963660" y="1396360"/>
                <a:ext cx="460985" cy="464917"/>
                <a:chOff x="5258206" y="589160"/>
                <a:chExt cx="685736" cy="690785"/>
              </a:xfrm>
            </p:grpSpPr>
            <p:cxnSp>
              <p:nvCxnSpPr>
                <p:cNvPr id="554" name="Gerader Verbinder 553">
                  <a:extLst>
                    <a:ext uri="{FF2B5EF4-FFF2-40B4-BE49-F238E27FC236}">
                      <a16:creationId xmlns:a16="http://schemas.microsoft.com/office/drawing/2014/main" id="{073776B3-00CD-4A74-8BAE-6E3AEE4D3C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93908" y="589160"/>
                  <a:ext cx="0" cy="39843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55" name="Teilkreis 554">
                  <a:extLst>
                    <a:ext uri="{FF2B5EF4-FFF2-40B4-BE49-F238E27FC236}">
                      <a16:creationId xmlns:a16="http://schemas.microsoft.com/office/drawing/2014/main" id="{E14FE8DD-064E-41F9-B20F-3F4A413FAEA8}"/>
                    </a:ext>
                  </a:extLst>
                </p:cNvPr>
                <p:cNvSpPr/>
                <p:nvPr/>
              </p:nvSpPr>
              <p:spPr>
                <a:xfrm flipH="1">
                  <a:off x="5258206" y="594209"/>
                  <a:ext cx="685736" cy="685736"/>
                </a:xfrm>
                <a:prstGeom prst="pie">
                  <a:avLst>
                    <a:gd name="adj1" fmla="val 10575032"/>
                    <a:gd name="adj2" fmla="val 16223028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618" hangingPunct="0"/>
                  <a:endParaRPr lang="de-DE" sz="1879" b="1" kern="0" dirty="0">
                    <a:ln w="6350"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Inter Bold"/>
                    <a:sym typeface="Helvetica Neue"/>
                  </a:endParaRPr>
                </a:p>
              </p:txBody>
            </p:sp>
            <p:sp>
              <p:nvSpPr>
                <p:cNvPr id="556" name="Rechteck 555">
                  <a:extLst>
                    <a:ext uri="{FF2B5EF4-FFF2-40B4-BE49-F238E27FC236}">
                      <a16:creationId xmlns:a16="http://schemas.microsoft.com/office/drawing/2014/main" id="{62226A7E-0DE8-40D8-9573-1E42DA6AB4C8}"/>
                    </a:ext>
                  </a:extLst>
                </p:cNvPr>
                <p:cNvSpPr/>
                <p:nvPr/>
              </p:nvSpPr>
              <p:spPr>
                <a:xfrm>
                  <a:off x="5618141" y="913240"/>
                  <a:ext cx="321180" cy="1179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618" hangingPunct="0"/>
                  <a:endParaRPr lang="de-DE" sz="1879" b="1" kern="0">
                    <a:solidFill>
                      <a:srgbClr val="FFFFFF"/>
                    </a:solidFill>
                    <a:latin typeface="Inter Bold"/>
                    <a:sym typeface="Helvetica Neue"/>
                  </a:endParaRPr>
                </a:p>
              </p:txBody>
            </p:sp>
          </p:grpSp>
          <p:grpSp>
            <p:nvGrpSpPr>
              <p:cNvPr id="557" name="Gruppieren 556">
                <a:extLst>
                  <a:ext uri="{FF2B5EF4-FFF2-40B4-BE49-F238E27FC236}">
                    <a16:creationId xmlns:a16="http://schemas.microsoft.com/office/drawing/2014/main" id="{934B1B93-0BFE-4E49-AE07-D2A77C8470D3}"/>
                  </a:ext>
                </a:extLst>
              </p:cNvPr>
              <p:cNvGrpSpPr/>
              <p:nvPr/>
            </p:nvGrpSpPr>
            <p:grpSpPr>
              <a:xfrm rot="5400000" flipH="1">
                <a:off x="6963659" y="2289559"/>
                <a:ext cx="460985" cy="464917"/>
                <a:chOff x="5258206" y="589160"/>
                <a:chExt cx="685736" cy="690785"/>
              </a:xfrm>
            </p:grpSpPr>
            <p:cxnSp>
              <p:nvCxnSpPr>
                <p:cNvPr id="558" name="Gerader Verbinder 557">
                  <a:extLst>
                    <a:ext uri="{FF2B5EF4-FFF2-40B4-BE49-F238E27FC236}">
                      <a16:creationId xmlns:a16="http://schemas.microsoft.com/office/drawing/2014/main" id="{EFE82767-99D5-4DBD-BCB1-88C46D07D2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93908" y="589160"/>
                  <a:ext cx="0" cy="39843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59" name="Teilkreis 558">
                  <a:extLst>
                    <a:ext uri="{FF2B5EF4-FFF2-40B4-BE49-F238E27FC236}">
                      <a16:creationId xmlns:a16="http://schemas.microsoft.com/office/drawing/2014/main" id="{F708B418-2D32-4DCF-983D-DC8DB49ABEA5}"/>
                    </a:ext>
                  </a:extLst>
                </p:cNvPr>
                <p:cNvSpPr/>
                <p:nvPr/>
              </p:nvSpPr>
              <p:spPr>
                <a:xfrm flipH="1">
                  <a:off x="5258206" y="594209"/>
                  <a:ext cx="685736" cy="685736"/>
                </a:xfrm>
                <a:prstGeom prst="pie">
                  <a:avLst>
                    <a:gd name="adj1" fmla="val 10575032"/>
                    <a:gd name="adj2" fmla="val 16223028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618" hangingPunct="0"/>
                  <a:endParaRPr lang="de-DE" sz="1879" b="1" kern="0" dirty="0">
                    <a:ln w="6350"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Inter Bold"/>
                    <a:sym typeface="Helvetica Neue"/>
                  </a:endParaRPr>
                </a:p>
              </p:txBody>
            </p:sp>
            <p:sp>
              <p:nvSpPr>
                <p:cNvPr id="560" name="Rechteck 559">
                  <a:extLst>
                    <a:ext uri="{FF2B5EF4-FFF2-40B4-BE49-F238E27FC236}">
                      <a16:creationId xmlns:a16="http://schemas.microsoft.com/office/drawing/2014/main" id="{5E3DBEAA-0ABA-4588-A447-A90FB04105B9}"/>
                    </a:ext>
                  </a:extLst>
                </p:cNvPr>
                <p:cNvSpPr/>
                <p:nvPr/>
              </p:nvSpPr>
              <p:spPr>
                <a:xfrm>
                  <a:off x="5614205" y="917485"/>
                  <a:ext cx="316615" cy="1018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618" hangingPunct="0"/>
                  <a:endParaRPr lang="de-DE" sz="1879" b="1" kern="0">
                    <a:solidFill>
                      <a:srgbClr val="FFFFFF"/>
                    </a:solidFill>
                    <a:latin typeface="Inter Bold"/>
                    <a:sym typeface="Helvetica Neue"/>
                  </a:endParaRPr>
                </a:p>
              </p:txBody>
            </p:sp>
          </p:grpSp>
          <p:grpSp>
            <p:nvGrpSpPr>
              <p:cNvPr id="565" name="Gruppieren 564">
                <a:extLst>
                  <a:ext uri="{FF2B5EF4-FFF2-40B4-BE49-F238E27FC236}">
                    <a16:creationId xmlns:a16="http://schemas.microsoft.com/office/drawing/2014/main" id="{B58CE1EC-A3B7-45DF-9754-CC50E4B46CA1}"/>
                  </a:ext>
                </a:extLst>
              </p:cNvPr>
              <p:cNvGrpSpPr/>
              <p:nvPr/>
            </p:nvGrpSpPr>
            <p:grpSpPr>
              <a:xfrm rot="5400000" flipH="1">
                <a:off x="6963659" y="3431348"/>
                <a:ext cx="460985" cy="464917"/>
                <a:chOff x="5258206" y="589160"/>
                <a:chExt cx="685736" cy="690785"/>
              </a:xfrm>
            </p:grpSpPr>
            <p:cxnSp>
              <p:nvCxnSpPr>
                <p:cNvPr id="566" name="Gerader Verbinder 565">
                  <a:extLst>
                    <a:ext uri="{FF2B5EF4-FFF2-40B4-BE49-F238E27FC236}">
                      <a16:creationId xmlns:a16="http://schemas.microsoft.com/office/drawing/2014/main" id="{17D8C1A9-4ADA-4258-AD66-6369F336BE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93908" y="589160"/>
                  <a:ext cx="0" cy="39843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68" name="Teilkreis 567">
                  <a:extLst>
                    <a:ext uri="{FF2B5EF4-FFF2-40B4-BE49-F238E27FC236}">
                      <a16:creationId xmlns:a16="http://schemas.microsoft.com/office/drawing/2014/main" id="{54E9F4B6-9B70-42BE-94B8-E6B9E2CC22D1}"/>
                    </a:ext>
                  </a:extLst>
                </p:cNvPr>
                <p:cNvSpPr/>
                <p:nvPr/>
              </p:nvSpPr>
              <p:spPr>
                <a:xfrm flipH="1">
                  <a:off x="5258206" y="594209"/>
                  <a:ext cx="685736" cy="685736"/>
                </a:xfrm>
                <a:prstGeom prst="pie">
                  <a:avLst>
                    <a:gd name="adj1" fmla="val 10575032"/>
                    <a:gd name="adj2" fmla="val 16223028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618" hangingPunct="0"/>
                  <a:endParaRPr lang="de-DE" sz="1879" b="1" kern="0" dirty="0">
                    <a:ln w="6350"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Inter Bold"/>
                    <a:sym typeface="Helvetica Neue"/>
                  </a:endParaRPr>
                </a:p>
              </p:txBody>
            </p:sp>
            <p:sp>
              <p:nvSpPr>
                <p:cNvPr id="569" name="Rechteck 568">
                  <a:extLst>
                    <a:ext uri="{FF2B5EF4-FFF2-40B4-BE49-F238E27FC236}">
                      <a16:creationId xmlns:a16="http://schemas.microsoft.com/office/drawing/2014/main" id="{10D78DE5-5FE6-4128-B606-DAFA24F0E1DC}"/>
                    </a:ext>
                  </a:extLst>
                </p:cNvPr>
                <p:cNvSpPr/>
                <p:nvPr/>
              </p:nvSpPr>
              <p:spPr>
                <a:xfrm>
                  <a:off x="5614205" y="917485"/>
                  <a:ext cx="316615" cy="1018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618" hangingPunct="0"/>
                  <a:endParaRPr lang="de-DE" sz="1879" b="1" kern="0">
                    <a:solidFill>
                      <a:srgbClr val="FFFFFF"/>
                    </a:solidFill>
                    <a:latin typeface="Inter Bold"/>
                    <a:sym typeface="Helvetica Neue"/>
                  </a:endParaRPr>
                </a:p>
              </p:txBody>
            </p:sp>
          </p:grpSp>
          <p:pic>
            <p:nvPicPr>
              <p:cNvPr id="170" name="Grafik 169">
                <a:extLst>
                  <a:ext uri="{FF2B5EF4-FFF2-40B4-BE49-F238E27FC236}">
                    <a16:creationId xmlns:a16="http://schemas.microsoft.com/office/drawing/2014/main" id="{35D06280-19FB-4A69-B362-70EDE12FF7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7221017" y="1246554"/>
                <a:ext cx="122650" cy="121426"/>
              </a:xfrm>
              <a:prstGeom prst="rect">
                <a:avLst/>
              </a:prstGeom>
            </p:spPr>
          </p:pic>
          <p:pic>
            <p:nvPicPr>
              <p:cNvPr id="171" name="Grafik 170">
                <a:extLst>
                  <a:ext uri="{FF2B5EF4-FFF2-40B4-BE49-F238E27FC236}">
                    <a16:creationId xmlns:a16="http://schemas.microsoft.com/office/drawing/2014/main" id="{6D5C26F3-E77A-4921-97CE-B2CA78ABE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>
                <a:off x="7233977" y="1056380"/>
                <a:ext cx="141346" cy="198022"/>
              </a:xfrm>
              <a:prstGeom prst="rect">
                <a:avLst/>
              </a:prstGeom>
            </p:spPr>
          </p:pic>
          <p:cxnSp>
            <p:nvCxnSpPr>
              <p:cNvPr id="46" name="Gerader Verbinder 45">
                <a:extLst>
                  <a:ext uri="{FF2B5EF4-FFF2-40B4-BE49-F238E27FC236}">
                    <a16:creationId xmlns:a16="http://schemas.microsoft.com/office/drawing/2014/main" id="{0AD9EC56-44E6-4DA4-8A97-0FBDA69112BF}"/>
                  </a:ext>
                </a:extLst>
              </p:cNvPr>
              <p:cNvCxnSpPr>
                <a:cxnSpLocks/>
                <a:stCxn id="535" idx="2"/>
                <a:endCxn id="539" idx="0"/>
              </p:cNvCxnSpPr>
              <p:nvPr/>
            </p:nvCxnSpPr>
            <p:spPr>
              <a:xfrm>
                <a:off x="6230744" y="1140395"/>
                <a:ext cx="29" cy="158580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41267C33-7ABE-46A3-A54B-55E8D0233017}"/>
                  </a:ext>
                </a:extLst>
              </p:cNvPr>
              <p:cNvCxnSpPr>
                <a:cxnSpLocks/>
                <a:stCxn id="539" idx="2"/>
                <a:endCxn id="532" idx="0"/>
              </p:cNvCxnSpPr>
              <p:nvPr/>
            </p:nvCxnSpPr>
            <p:spPr>
              <a:xfrm flipH="1">
                <a:off x="6230744" y="2200219"/>
                <a:ext cx="29" cy="144511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8" name="Gerader Verbinder 57">
                <a:extLst>
                  <a:ext uri="{FF2B5EF4-FFF2-40B4-BE49-F238E27FC236}">
                    <a16:creationId xmlns:a16="http://schemas.microsoft.com/office/drawing/2014/main" id="{363BAFD6-16FD-4CDA-9FE5-84D2C7FF8B97}"/>
                  </a:ext>
                </a:extLst>
              </p:cNvPr>
              <p:cNvCxnSpPr>
                <a:cxnSpLocks/>
                <a:stCxn id="444" idx="2"/>
                <a:endCxn id="448" idx="0"/>
              </p:cNvCxnSpPr>
              <p:nvPr/>
            </p:nvCxnSpPr>
            <p:spPr>
              <a:xfrm>
                <a:off x="6230744" y="2978828"/>
                <a:ext cx="0" cy="207995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00" name="Gerader Verbinder 899">
                <a:extLst>
                  <a:ext uri="{FF2B5EF4-FFF2-40B4-BE49-F238E27FC236}">
                    <a16:creationId xmlns:a16="http://schemas.microsoft.com/office/drawing/2014/main" id="{FC272B58-074E-4328-8CF8-FBE1EDD29FBC}"/>
                  </a:ext>
                </a:extLst>
              </p:cNvPr>
              <p:cNvCxnSpPr>
                <a:cxnSpLocks/>
                <a:stCxn id="451" idx="2"/>
                <a:endCxn id="453" idx="0"/>
              </p:cNvCxnSpPr>
              <p:nvPr/>
            </p:nvCxnSpPr>
            <p:spPr>
              <a:xfrm>
                <a:off x="6230744" y="3875209"/>
                <a:ext cx="0" cy="207995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06" name="Gerader Verbinder 905">
                <a:extLst>
                  <a:ext uri="{FF2B5EF4-FFF2-40B4-BE49-F238E27FC236}">
                    <a16:creationId xmlns:a16="http://schemas.microsoft.com/office/drawing/2014/main" id="{B35BFA71-F0B5-4C4C-A519-948A835F1142}"/>
                  </a:ext>
                </a:extLst>
              </p:cNvPr>
              <p:cNvCxnSpPr>
                <a:cxnSpLocks/>
                <a:stCxn id="527" idx="2"/>
                <a:endCxn id="528" idx="0"/>
              </p:cNvCxnSpPr>
              <p:nvPr/>
            </p:nvCxnSpPr>
            <p:spPr>
              <a:xfrm flipH="1">
                <a:off x="7678782" y="1170644"/>
                <a:ext cx="349" cy="198618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10" name="Gerader Verbinder 909">
                <a:extLst>
                  <a:ext uri="{FF2B5EF4-FFF2-40B4-BE49-F238E27FC236}">
                    <a16:creationId xmlns:a16="http://schemas.microsoft.com/office/drawing/2014/main" id="{77FE75DE-39D9-44AD-845F-72B68247C6A0}"/>
                  </a:ext>
                </a:extLst>
              </p:cNvPr>
              <p:cNvCxnSpPr>
                <a:cxnSpLocks/>
                <a:stCxn id="353" idx="3"/>
              </p:cNvCxnSpPr>
              <p:nvPr/>
            </p:nvCxnSpPr>
            <p:spPr>
              <a:xfrm>
                <a:off x="7500881" y="2157664"/>
                <a:ext cx="170849" cy="0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12" name="Gerader Verbinder 911">
                <a:extLst>
                  <a:ext uri="{FF2B5EF4-FFF2-40B4-BE49-F238E27FC236}">
                    <a16:creationId xmlns:a16="http://schemas.microsoft.com/office/drawing/2014/main" id="{F3B98E4D-ABEC-4889-81E2-BD9C044800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9616" y="1947672"/>
                <a:ext cx="0" cy="417530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14" name="Gerader Verbinder 913">
                <a:extLst>
                  <a:ext uri="{FF2B5EF4-FFF2-40B4-BE49-F238E27FC236}">
                    <a16:creationId xmlns:a16="http://schemas.microsoft.com/office/drawing/2014/main" id="{626718FB-72CB-44A3-A915-ADDC05B73E1F}"/>
                  </a:ext>
                </a:extLst>
              </p:cNvPr>
              <p:cNvCxnSpPr>
                <a:cxnSpLocks/>
                <a:stCxn id="157" idx="2"/>
                <a:endCxn id="3" idx="0"/>
              </p:cNvCxnSpPr>
              <p:nvPr/>
            </p:nvCxnSpPr>
            <p:spPr>
              <a:xfrm rot="5400000">
                <a:off x="7134668" y="3558298"/>
                <a:ext cx="1087862" cy="2036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48" name="Gerader Verbinder 947">
                <a:extLst>
                  <a:ext uri="{FF2B5EF4-FFF2-40B4-BE49-F238E27FC236}">
                    <a16:creationId xmlns:a16="http://schemas.microsoft.com/office/drawing/2014/main" id="{06977E62-6245-4E3C-8C9B-0F840EA61B4F}"/>
                  </a:ext>
                </a:extLst>
              </p:cNvPr>
              <p:cNvCxnSpPr>
                <a:cxnSpLocks/>
                <a:stCxn id="527" idx="1"/>
              </p:cNvCxnSpPr>
              <p:nvPr/>
            </p:nvCxnSpPr>
            <p:spPr>
              <a:xfrm flipH="1">
                <a:off x="7406261" y="1116172"/>
                <a:ext cx="189240" cy="0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pic>
            <p:nvPicPr>
              <p:cNvPr id="267" name="Grafik 266">
                <a:extLst>
                  <a:ext uri="{FF2B5EF4-FFF2-40B4-BE49-F238E27FC236}">
                    <a16:creationId xmlns:a16="http://schemas.microsoft.com/office/drawing/2014/main" id="{657EBD43-96F5-40EB-9A18-C33BCD0AA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7207599" y="3262484"/>
                <a:ext cx="122650" cy="121426"/>
              </a:xfrm>
              <a:prstGeom prst="rect">
                <a:avLst/>
              </a:prstGeom>
            </p:spPr>
          </p:pic>
          <p:pic>
            <p:nvPicPr>
              <p:cNvPr id="268" name="Grafik 267">
                <a:extLst>
                  <a:ext uri="{FF2B5EF4-FFF2-40B4-BE49-F238E27FC236}">
                    <a16:creationId xmlns:a16="http://schemas.microsoft.com/office/drawing/2014/main" id="{5CF2A1D3-9F45-4B54-B55C-A1CA26327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>
                <a:off x="7210247" y="3063379"/>
                <a:ext cx="144331" cy="193927"/>
              </a:xfrm>
              <a:prstGeom prst="rect">
                <a:avLst/>
              </a:prstGeom>
            </p:spPr>
          </p:pic>
          <p:cxnSp>
            <p:nvCxnSpPr>
              <p:cNvPr id="269" name="Gerader Verbinder 268">
                <a:extLst>
                  <a:ext uri="{FF2B5EF4-FFF2-40B4-BE49-F238E27FC236}">
                    <a16:creationId xmlns:a16="http://schemas.microsoft.com/office/drawing/2014/main" id="{1D98BFAA-6A5C-4CD8-BA8B-53378BE6238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506267" y="2948084"/>
                <a:ext cx="0" cy="337402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73" name="Gerader Verbinder 172">
                <a:extLst>
                  <a:ext uri="{FF2B5EF4-FFF2-40B4-BE49-F238E27FC236}">
                    <a16:creationId xmlns:a16="http://schemas.microsoft.com/office/drawing/2014/main" id="{93C4F763-2F75-48B5-B6C3-1664B8E2A57C}"/>
                  </a:ext>
                </a:extLst>
              </p:cNvPr>
              <p:cNvCxnSpPr>
                <a:cxnSpLocks/>
                <a:stCxn id="453" idx="3"/>
              </p:cNvCxnSpPr>
              <p:nvPr/>
            </p:nvCxnSpPr>
            <p:spPr>
              <a:xfrm>
                <a:off x="6314374" y="4137674"/>
                <a:ext cx="88904" cy="0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443" name="Rechteck 442">
                <a:extLst>
                  <a:ext uri="{FF2B5EF4-FFF2-40B4-BE49-F238E27FC236}">
                    <a16:creationId xmlns:a16="http://schemas.microsoft.com/office/drawing/2014/main" id="{B3E0B267-081D-460A-9DBB-71EB231C833B}"/>
                  </a:ext>
                </a:extLst>
              </p:cNvPr>
              <p:cNvSpPr/>
              <p:nvPr/>
            </p:nvSpPr>
            <p:spPr>
              <a:xfrm>
                <a:off x="5641675" y="2870902"/>
                <a:ext cx="167258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444" name="Rechteck 443">
                <a:extLst>
                  <a:ext uri="{FF2B5EF4-FFF2-40B4-BE49-F238E27FC236}">
                    <a16:creationId xmlns:a16="http://schemas.microsoft.com/office/drawing/2014/main" id="{A6A6F1CA-4476-4F26-9063-2D98A5A5B466}"/>
                  </a:ext>
                </a:extLst>
              </p:cNvPr>
              <p:cNvSpPr/>
              <p:nvPr/>
            </p:nvSpPr>
            <p:spPr>
              <a:xfrm>
                <a:off x="6147115" y="2869884"/>
                <a:ext cx="167258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447" name="Rechteck 446">
                <a:extLst>
                  <a:ext uri="{FF2B5EF4-FFF2-40B4-BE49-F238E27FC236}">
                    <a16:creationId xmlns:a16="http://schemas.microsoft.com/office/drawing/2014/main" id="{F5836871-AD0B-4E3E-AEFD-BA0C4044E013}"/>
                  </a:ext>
                </a:extLst>
              </p:cNvPr>
              <p:cNvSpPr/>
              <p:nvPr/>
            </p:nvSpPr>
            <p:spPr>
              <a:xfrm>
                <a:off x="5641675" y="3187840"/>
                <a:ext cx="167258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448" name="Rechteck 447">
                <a:extLst>
                  <a:ext uri="{FF2B5EF4-FFF2-40B4-BE49-F238E27FC236}">
                    <a16:creationId xmlns:a16="http://schemas.microsoft.com/office/drawing/2014/main" id="{6FBCBE3F-4EF9-4B14-B418-75487F678C18}"/>
                  </a:ext>
                </a:extLst>
              </p:cNvPr>
              <p:cNvSpPr/>
              <p:nvPr/>
            </p:nvSpPr>
            <p:spPr>
              <a:xfrm>
                <a:off x="6147115" y="3186822"/>
                <a:ext cx="167258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449" name="Rechteck 448">
                <a:extLst>
                  <a:ext uri="{FF2B5EF4-FFF2-40B4-BE49-F238E27FC236}">
                    <a16:creationId xmlns:a16="http://schemas.microsoft.com/office/drawing/2014/main" id="{541819D0-B80F-44E7-8C70-4BDDD4A03EF4}"/>
                  </a:ext>
                </a:extLst>
              </p:cNvPr>
              <p:cNvSpPr/>
              <p:nvPr/>
            </p:nvSpPr>
            <p:spPr>
              <a:xfrm>
                <a:off x="5641675" y="3767283"/>
                <a:ext cx="167258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451" name="Rechteck 450">
                <a:extLst>
                  <a:ext uri="{FF2B5EF4-FFF2-40B4-BE49-F238E27FC236}">
                    <a16:creationId xmlns:a16="http://schemas.microsoft.com/office/drawing/2014/main" id="{C36F7195-72D1-4060-9968-D19A8F0118FE}"/>
                  </a:ext>
                </a:extLst>
              </p:cNvPr>
              <p:cNvSpPr/>
              <p:nvPr/>
            </p:nvSpPr>
            <p:spPr>
              <a:xfrm>
                <a:off x="6147115" y="3766265"/>
                <a:ext cx="167258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452" name="Rechteck 451">
                <a:extLst>
                  <a:ext uri="{FF2B5EF4-FFF2-40B4-BE49-F238E27FC236}">
                    <a16:creationId xmlns:a16="http://schemas.microsoft.com/office/drawing/2014/main" id="{62FCF21A-9EA3-49D5-835D-A545DB1E2457}"/>
                  </a:ext>
                </a:extLst>
              </p:cNvPr>
              <p:cNvSpPr/>
              <p:nvPr/>
            </p:nvSpPr>
            <p:spPr>
              <a:xfrm>
                <a:off x="5641675" y="4084221"/>
                <a:ext cx="167258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453" name="Rechteck 452">
                <a:extLst>
                  <a:ext uri="{FF2B5EF4-FFF2-40B4-BE49-F238E27FC236}">
                    <a16:creationId xmlns:a16="http://schemas.microsoft.com/office/drawing/2014/main" id="{F85F0369-10F6-4B28-B8E8-02EC9BE8514F}"/>
                  </a:ext>
                </a:extLst>
              </p:cNvPr>
              <p:cNvSpPr/>
              <p:nvPr/>
            </p:nvSpPr>
            <p:spPr>
              <a:xfrm>
                <a:off x="6147115" y="4083203"/>
                <a:ext cx="167258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527" name="Rechteck 526">
                <a:extLst>
                  <a:ext uri="{FF2B5EF4-FFF2-40B4-BE49-F238E27FC236}">
                    <a16:creationId xmlns:a16="http://schemas.microsoft.com/office/drawing/2014/main" id="{3FDDFE9C-E0D9-43EB-90D4-9D47C374A271}"/>
                  </a:ext>
                </a:extLst>
              </p:cNvPr>
              <p:cNvSpPr/>
              <p:nvPr/>
            </p:nvSpPr>
            <p:spPr>
              <a:xfrm>
                <a:off x="7595501" y="1061700"/>
                <a:ext cx="167258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528" name="Rechteck 527">
                <a:extLst>
                  <a:ext uri="{FF2B5EF4-FFF2-40B4-BE49-F238E27FC236}">
                    <a16:creationId xmlns:a16="http://schemas.microsoft.com/office/drawing/2014/main" id="{586C3E6C-52A0-4E9F-9FC0-DA58354B1915}"/>
                  </a:ext>
                </a:extLst>
              </p:cNvPr>
              <p:cNvSpPr/>
              <p:nvPr/>
            </p:nvSpPr>
            <p:spPr>
              <a:xfrm>
                <a:off x="7595152" y="1369261"/>
                <a:ext cx="167258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531" name="Rechteck 530">
                <a:extLst>
                  <a:ext uri="{FF2B5EF4-FFF2-40B4-BE49-F238E27FC236}">
                    <a16:creationId xmlns:a16="http://schemas.microsoft.com/office/drawing/2014/main" id="{9A285940-6121-4D9B-98E3-A053B6834B36}"/>
                  </a:ext>
                </a:extLst>
              </p:cNvPr>
              <p:cNvSpPr/>
              <p:nvPr/>
            </p:nvSpPr>
            <p:spPr>
              <a:xfrm>
                <a:off x="5641675" y="2344731"/>
                <a:ext cx="167258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532" name="Rechteck 531">
                <a:extLst>
                  <a:ext uri="{FF2B5EF4-FFF2-40B4-BE49-F238E27FC236}">
                    <a16:creationId xmlns:a16="http://schemas.microsoft.com/office/drawing/2014/main" id="{4E055B30-E3CF-4817-BDBD-FBF4C6A87DE6}"/>
                  </a:ext>
                </a:extLst>
              </p:cNvPr>
              <p:cNvSpPr/>
              <p:nvPr/>
            </p:nvSpPr>
            <p:spPr>
              <a:xfrm>
                <a:off x="6147115" y="2344731"/>
                <a:ext cx="167258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534" name="Rechteck 533">
                <a:extLst>
                  <a:ext uri="{FF2B5EF4-FFF2-40B4-BE49-F238E27FC236}">
                    <a16:creationId xmlns:a16="http://schemas.microsoft.com/office/drawing/2014/main" id="{802F618D-C82C-47F5-A2BF-3EF9A17EC59E}"/>
                  </a:ext>
                </a:extLst>
              </p:cNvPr>
              <p:cNvSpPr/>
              <p:nvPr/>
            </p:nvSpPr>
            <p:spPr>
              <a:xfrm>
                <a:off x="5641675" y="1031452"/>
                <a:ext cx="167258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535" name="Rechteck 534">
                <a:extLst>
                  <a:ext uri="{FF2B5EF4-FFF2-40B4-BE49-F238E27FC236}">
                    <a16:creationId xmlns:a16="http://schemas.microsoft.com/office/drawing/2014/main" id="{18F8EAF0-1644-4063-9F7A-4DE9F6136C87}"/>
                  </a:ext>
                </a:extLst>
              </p:cNvPr>
              <p:cNvSpPr/>
              <p:nvPr/>
            </p:nvSpPr>
            <p:spPr>
              <a:xfrm>
                <a:off x="6147115" y="1031452"/>
                <a:ext cx="167258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536" name="Rechteck 535">
                <a:extLst>
                  <a:ext uri="{FF2B5EF4-FFF2-40B4-BE49-F238E27FC236}">
                    <a16:creationId xmlns:a16="http://schemas.microsoft.com/office/drawing/2014/main" id="{9F4C7882-1E5E-4A7A-81F4-6D577108A105}"/>
                  </a:ext>
                </a:extLst>
              </p:cNvPr>
              <p:cNvSpPr/>
              <p:nvPr/>
            </p:nvSpPr>
            <p:spPr>
              <a:xfrm flipH="1">
                <a:off x="5697889" y="1297656"/>
                <a:ext cx="54864" cy="901244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 dirty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539" name="Rechteck 538">
                <a:extLst>
                  <a:ext uri="{FF2B5EF4-FFF2-40B4-BE49-F238E27FC236}">
                    <a16:creationId xmlns:a16="http://schemas.microsoft.com/office/drawing/2014/main" id="{11C1A1E7-925F-4E0A-BFBF-2CC490BD280A}"/>
                  </a:ext>
                </a:extLst>
              </p:cNvPr>
              <p:cNvSpPr/>
              <p:nvPr/>
            </p:nvSpPr>
            <p:spPr>
              <a:xfrm flipH="1">
                <a:off x="6203341" y="1298976"/>
                <a:ext cx="54864" cy="901244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156" name="Rechteck 155">
                <a:extLst>
                  <a:ext uri="{FF2B5EF4-FFF2-40B4-BE49-F238E27FC236}">
                    <a16:creationId xmlns:a16="http://schemas.microsoft.com/office/drawing/2014/main" id="{DE13F5E6-7254-420E-8FDA-3ABE38833AE0}"/>
                  </a:ext>
                </a:extLst>
              </p:cNvPr>
              <p:cNvSpPr/>
              <p:nvPr/>
            </p:nvSpPr>
            <p:spPr>
              <a:xfrm>
                <a:off x="7484289" y="3314353"/>
                <a:ext cx="390655" cy="78701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157" name="Rechteck 156">
                <a:extLst>
                  <a:ext uri="{FF2B5EF4-FFF2-40B4-BE49-F238E27FC236}">
                    <a16:creationId xmlns:a16="http://schemas.microsoft.com/office/drawing/2014/main" id="{7C019BD0-2204-4DF9-971B-2B329A5FEACC}"/>
                  </a:ext>
                </a:extLst>
              </p:cNvPr>
              <p:cNvSpPr/>
              <p:nvPr/>
            </p:nvSpPr>
            <p:spPr>
              <a:xfrm>
                <a:off x="7484289" y="2936684"/>
                <a:ext cx="390655" cy="78701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466" name="Rechteck 465">
                <a:extLst>
                  <a:ext uri="{FF2B5EF4-FFF2-40B4-BE49-F238E27FC236}">
                    <a16:creationId xmlns:a16="http://schemas.microsoft.com/office/drawing/2014/main" id="{2A792244-880F-4412-A8FA-61DBCFCAB425}"/>
                  </a:ext>
                </a:extLst>
              </p:cNvPr>
              <p:cNvSpPr/>
              <p:nvPr/>
            </p:nvSpPr>
            <p:spPr>
              <a:xfrm rot="16200000" flipV="1">
                <a:off x="5294786" y="2647415"/>
                <a:ext cx="3628800" cy="43200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139" name="Rechteck 138">
                <a:extLst>
                  <a:ext uri="{FF2B5EF4-FFF2-40B4-BE49-F238E27FC236}">
                    <a16:creationId xmlns:a16="http://schemas.microsoft.com/office/drawing/2014/main" id="{AB4BE72A-A263-408B-B041-3BF3D6772341}"/>
                  </a:ext>
                </a:extLst>
              </p:cNvPr>
              <p:cNvSpPr/>
              <p:nvPr/>
            </p:nvSpPr>
            <p:spPr>
              <a:xfrm rot="10800000" flipV="1">
                <a:off x="7088563" y="4488793"/>
                <a:ext cx="1041120" cy="43200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179" name="Rechteck 178">
                <a:extLst>
                  <a:ext uri="{FF2B5EF4-FFF2-40B4-BE49-F238E27FC236}">
                    <a16:creationId xmlns:a16="http://schemas.microsoft.com/office/drawing/2014/main" id="{FB161BFD-1224-45C4-8D16-016ED0DAF0BB}"/>
                  </a:ext>
                </a:extLst>
              </p:cNvPr>
              <p:cNvSpPr/>
              <p:nvPr/>
            </p:nvSpPr>
            <p:spPr>
              <a:xfrm flipH="1">
                <a:off x="5656873" y="4903117"/>
                <a:ext cx="602943" cy="236534"/>
              </a:xfrm>
              <a:prstGeom prst="rect">
                <a:avLst/>
              </a:prstGeom>
              <a:solidFill>
                <a:schemeClr val="bg1"/>
              </a:solidFill>
              <a:ln w="3175" cap="flat">
                <a:solidFill>
                  <a:schemeClr val="bg1">
                    <a:lumMod val="8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60" tIns="60960" rIns="60960" bIns="60960" numCol="1" spcCol="38100" rtlCol="0" anchor="ctr">
                <a:spAutoFit/>
              </a:bodyPr>
              <a:lstStyle/>
              <a:p>
                <a:pPr algn="ctr" defTabSz="701040" hangingPunct="0"/>
                <a:endParaRPr lang="de-DE" sz="264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" name="Ellipse 4">
                <a:extLst>
                  <a:ext uri="{FF2B5EF4-FFF2-40B4-BE49-F238E27FC236}">
                    <a16:creationId xmlns:a16="http://schemas.microsoft.com/office/drawing/2014/main" id="{1E099911-4A1B-40FD-8581-265D1461E293}"/>
                  </a:ext>
                </a:extLst>
              </p:cNvPr>
              <p:cNvSpPr/>
              <p:nvPr/>
            </p:nvSpPr>
            <p:spPr>
              <a:xfrm>
                <a:off x="7135869" y="4928129"/>
                <a:ext cx="240894" cy="209500"/>
              </a:xfrm>
              <a:prstGeom prst="ellipse">
                <a:avLst/>
              </a:prstGeom>
              <a:noFill/>
              <a:ln w="3175" cap="flat">
                <a:solidFill>
                  <a:schemeClr val="bg1">
                    <a:lumMod val="85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60" tIns="60960" rIns="60960" bIns="60960" numCol="1" spcCol="38100" rtlCol="0" anchor="ctr">
                <a:spAutoFit/>
              </a:bodyPr>
              <a:lstStyle/>
              <a:p>
                <a:pPr algn="ctr" defTabSz="701040" hangingPunct="0"/>
                <a:endParaRPr lang="de-DE" sz="2640" kern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cxnSp>
            <p:nvCxnSpPr>
              <p:cNvPr id="221" name="Gerader Verbinder 220">
                <a:extLst>
                  <a:ext uri="{FF2B5EF4-FFF2-40B4-BE49-F238E27FC236}">
                    <a16:creationId xmlns:a16="http://schemas.microsoft.com/office/drawing/2014/main" id="{CC5F83EA-4CF4-45C9-80C5-EA78C31F4C5F}"/>
                  </a:ext>
                </a:extLst>
              </p:cNvPr>
              <p:cNvCxnSpPr>
                <a:cxnSpLocks/>
                <a:stCxn id="448" idx="3"/>
              </p:cNvCxnSpPr>
              <p:nvPr/>
            </p:nvCxnSpPr>
            <p:spPr>
              <a:xfrm>
                <a:off x="6314374" y="3241294"/>
                <a:ext cx="83189" cy="0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" name="Gerader Verbinder 5">
                <a:extLst>
                  <a:ext uri="{FF2B5EF4-FFF2-40B4-BE49-F238E27FC236}">
                    <a16:creationId xmlns:a16="http://schemas.microsoft.com/office/drawing/2014/main" id="{320D193D-6B16-432E-84AB-75CCECCD01D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6455803" y="1407677"/>
                <a:ext cx="4206" cy="386375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grpSp>
            <p:nvGrpSpPr>
              <p:cNvPr id="189" name="Gruppieren 188">
                <a:extLst>
                  <a:ext uri="{FF2B5EF4-FFF2-40B4-BE49-F238E27FC236}">
                    <a16:creationId xmlns:a16="http://schemas.microsoft.com/office/drawing/2014/main" id="{7015002F-9986-44CF-ADF1-86796880985E}"/>
                  </a:ext>
                </a:extLst>
              </p:cNvPr>
              <p:cNvGrpSpPr/>
              <p:nvPr/>
            </p:nvGrpSpPr>
            <p:grpSpPr>
              <a:xfrm rot="16667568">
                <a:off x="6898058" y="4919603"/>
                <a:ext cx="162737" cy="165906"/>
                <a:chOff x="8043742" y="1011395"/>
                <a:chExt cx="239569" cy="244234"/>
              </a:xfrm>
            </p:grpSpPr>
            <p:sp>
              <p:nvSpPr>
                <p:cNvPr id="190" name="object 9">
                  <a:extLst>
                    <a:ext uri="{FF2B5EF4-FFF2-40B4-BE49-F238E27FC236}">
                      <a16:creationId xmlns:a16="http://schemas.microsoft.com/office/drawing/2014/main" id="{AE20F2A1-330C-4B2F-8BF2-EA77ED06802E}"/>
                    </a:ext>
                  </a:extLst>
                </p:cNvPr>
                <p:cNvSpPr/>
                <p:nvPr/>
              </p:nvSpPr>
              <p:spPr>
                <a:xfrm>
                  <a:off x="8073006" y="1054602"/>
                  <a:ext cx="210305" cy="201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39" h="330200">
                      <a:moveTo>
                        <a:pt x="100342" y="318173"/>
                      </a:moveTo>
                      <a:lnTo>
                        <a:pt x="7848" y="192608"/>
                      </a:lnTo>
                      <a:lnTo>
                        <a:pt x="5588" y="187185"/>
                      </a:lnTo>
                      <a:lnTo>
                        <a:pt x="4394" y="181165"/>
                      </a:lnTo>
                      <a:lnTo>
                        <a:pt x="4394" y="169633"/>
                      </a:lnTo>
                      <a:lnTo>
                        <a:pt x="5397" y="164109"/>
                      </a:lnTo>
                      <a:lnTo>
                        <a:pt x="7835" y="157734"/>
                      </a:lnTo>
                      <a:lnTo>
                        <a:pt x="7264" y="156476"/>
                      </a:lnTo>
                      <a:lnTo>
                        <a:pt x="5003" y="155600"/>
                      </a:lnTo>
                      <a:lnTo>
                        <a:pt x="3733" y="156171"/>
                      </a:lnTo>
                      <a:lnTo>
                        <a:pt x="3302" y="157302"/>
                      </a:lnTo>
                      <a:lnTo>
                        <a:pt x="1104" y="163042"/>
                      </a:lnTo>
                      <a:lnTo>
                        <a:pt x="0" y="169100"/>
                      </a:lnTo>
                      <a:lnTo>
                        <a:pt x="0" y="181749"/>
                      </a:lnTo>
                      <a:lnTo>
                        <a:pt x="1308" y="188341"/>
                      </a:lnTo>
                      <a:lnTo>
                        <a:pt x="3517" y="193598"/>
                      </a:lnTo>
                      <a:lnTo>
                        <a:pt x="3454" y="194017"/>
                      </a:lnTo>
                      <a:lnTo>
                        <a:pt x="4025" y="194818"/>
                      </a:lnTo>
                      <a:lnTo>
                        <a:pt x="4394" y="195656"/>
                      </a:lnTo>
                      <a:lnTo>
                        <a:pt x="4775" y="195821"/>
                      </a:lnTo>
                      <a:lnTo>
                        <a:pt x="96812" y="320776"/>
                      </a:lnTo>
                      <a:lnTo>
                        <a:pt x="98183" y="320992"/>
                      </a:lnTo>
                      <a:lnTo>
                        <a:pt x="100126" y="319557"/>
                      </a:lnTo>
                      <a:lnTo>
                        <a:pt x="100342" y="318173"/>
                      </a:lnTo>
                      <a:close/>
                    </a:path>
                    <a:path w="345439" h="330200">
                      <a:moveTo>
                        <a:pt x="336321" y="196227"/>
                      </a:moveTo>
                      <a:lnTo>
                        <a:pt x="334886" y="194271"/>
                      </a:lnTo>
                      <a:lnTo>
                        <a:pt x="333514" y="194068"/>
                      </a:lnTo>
                      <a:lnTo>
                        <a:pt x="153924" y="326313"/>
                      </a:lnTo>
                      <a:lnTo>
                        <a:pt x="153720" y="327698"/>
                      </a:lnTo>
                      <a:lnTo>
                        <a:pt x="155155" y="329641"/>
                      </a:lnTo>
                      <a:lnTo>
                        <a:pt x="156527" y="329857"/>
                      </a:lnTo>
                      <a:lnTo>
                        <a:pt x="336118" y="197599"/>
                      </a:lnTo>
                      <a:lnTo>
                        <a:pt x="336321" y="196227"/>
                      </a:lnTo>
                      <a:close/>
                    </a:path>
                    <a:path w="345439" h="330200">
                      <a:moveTo>
                        <a:pt x="345186" y="137858"/>
                      </a:moveTo>
                      <a:lnTo>
                        <a:pt x="253136" y="12877"/>
                      </a:lnTo>
                      <a:lnTo>
                        <a:pt x="253085" y="12382"/>
                      </a:lnTo>
                      <a:lnTo>
                        <a:pt x="252361" y="11823"/>
                      </a:lnTo>
                      <a:lnTo>
                        <a:pt x="251828" y="11087"/>
                      </a:lnTo>
                      <a:lnTo>
                        <a:pt x="251142" y="10998"/>
                      </a:lnTo>
                      <a:lnTo>
                        <a:pt x="244513" y="6642"/>
                      </a:lnTo>
                      <a:lnTo>
                        <a:pt x="236245" y="2997"/>
                      </a:lnTo>
                      <a:lnTo>
                        <a:pt x="227495" y="762"/>
                      </a:lnTo>
                      <a:lnTo>
                        <a:pt x="218465" y="0"/>
                      </a:lnTo>
                      <a:lnTo>
                        <a:pt x="214998" y="101"/>
                      </a:lnTo>
                      <a:lnTo>
                        <a:pt x="214058" y="1117"/>
                      </a:lnTo>
                      <a:lnTo>
                        <a:pt x="214160" y="3543"/>
                      </a:lnTo>
                      <a:lnTo>
                        <a:pt x="215176" y="4483"/>
                      </a:lnTo>
                      <a:lnTo>
                        <a:pt x="218465" y="4394"/>
                      </a:lnTo>
                      <a:lnTo>
                        <a:pt x="226771" y="5092"/>
                      </a:lnTo>
                      <a:lnTo>
                        <a:pt x="234823" y="7137"/>
                      </a:lnTo>
                      <a:lnTo>
                        <a:pt x="242430" y="10490"/>
                      </a:lnTo>
                      <a:lnTo>
                        <a:pt x="249199" y="14947"/>
                      </a:lnTo>
                      <a:lnTo>
                        <a:pt x="341642" y="140462"/>
                      </a:lnTo>
                      <a:lnTo>
                        <a:pt x="343027" y="140665"/>
                      </a:lnTo>
                      <a:lnTo>
                        <a:pt x="344970" y="139230"/>
                      </a:lnTo>
                      <a:lnTo>
                        <a:pt x="345186" y="137858"/>
                      </a:lnTo>
                      <a:close/>
                    </a:path>
                  </a:pathLst>
                </a:custGeom>
                <a:solidFill>
                  <a:srgbClr val="DADADA"/>
                </a:solidFill>
              </p:spPr>
              <p:txBody>
                <a:bodyPr wrap="square" lIns="0" tIns="0" rIns="0" bIns="0" rtlCol="0"/>
                <a:lstStyle/>
                <a:p>
                  <a:pPr algn="ctr" defTabSz="457618" hangingPunct="0"/>
                  <a:endParaRPr sz="1879" b="1" kern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  <p:pic>
              <p:nvPicPr>
                <p:cNvPr id="191" name="object 10">
                  <a:extLst>
                    <a:ext uri="{FF2B5EF4-FFF2-40B4-BE49-F238E27FC236}">
                      <a16:creationId xmlns:a16="http://schemas.microsoft.com/office/drawing/2014/main" id="{E82DCE58-31BF-4F5D-84C6-C0E547FB959D}"/>
                    </a:ext>
                  </a:extLst>
                </p:cNvPr>
                <p:cNvPicPr/>
                <p:nvPr/>
              </p:nvPicPr>
              <p:blipFill>
                <a:blip r:embed="rId4" cstate="print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8043742" y="1011395"/>
                  <a:ext cx="168391" cy="142167"/>
                </a:xfrm>
                <a:prstGeom prst="rect">
                  <a:avLst/>
                </a:prstGeom>
              </p:spPr>
            </p:pic>
          </p:grpSp>
          <p:grpSp>
            <p:nvGrpSpPr>
              <p:cNvPr id="192" name="Gruppieren 191">
                <a:extLst>
                  <a:ext uri="{FF2B5EF4-FFF2-40B4-BE49-F238E27FC236}">
                    <a16:creationId xmlns:a16="http://schemas.microsoft.com/office/drawing/2014/main" id="{A3F664E2-3056-4EDB-9528-58B15B0C298D}"/>
                  </a:ext>
                </a:extLst>
              </p:cNvPr>
              <p:cNvGrpSpPr/>
              <p:nvPr/>
            </p:nvGrpSpPr>
            <p:grpSpPr>
              <a:xfrm rot="11004633">
                <a:off x="7400452" y="5015527"/>
                <a:ext cx="162737" cy="165906"/>
                <a:chOff x="8043742" y="1011395"/>
                <a:chExt cx="239569" cy="244234"/>
              </a:xfrm>
            </p:grpSpPr>
            <p:sp>
              <p:nvSpPr>
                <p:cNvPr id="194" name="object 9">
                  <a:extLst>
                    <a:ext uri="{FF2B5EF4-FFF2-40B4-BE49-F238E27FC236}">
                      <a16:creationId xmlns:a16="http://schemas.microsoft.com/office/drawing/2014/main" id="{267DB04D-6FD3-4653-9330-A163E056C5F9}"/>
                    </a:ext>
                  </a:extLst>
                </p:cNvPr>
                <p:cNvSpPr/>
                <p:nvPr/>
              </p:nvSpPr>
              <p:spPr>
                <a:xfrm>
                  <a:off x="8073006" y="1054602"/>
                  <a:ext cx="210305" cy="201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39" h="330200">
                      <a:moveTo>
                        <a:pt x="100342" y="318173"/>
                      </a:moveTo>
                      <a:lnTo>
                        <a:pt x="7848" y="192608"/>
                      </a:lnTo>
                      <a:lnTo>
                        <a:pt x="5588" y="187185"/>
                      </a:lnTo>
                      <a:lnTo>
                        <a:pt x="4394" y="181165"/>
                      </a:lnTo>
                      <a:lnTo>
                        <a:pt x="4394" y="169633"/>
                      </a:lnTo>
                      <a:lnTo>
                        <a:pt x="5397" y="164109"/>
                      </a:lnTo>
                      <a:lnTo>
                        <a:pt x="7835" y="157734"/>
                      </a:lnTo>
                      <a:lnTo>
                        <a:pt x="7264" y="156476"/>
                      </a:lnTo>
                      <a:lnTo>
                        <a:pt x="5003" y="155600"/>
                      </a:lnTo>
                      <a:lnTo>
                        <a:pt x="3733" y="156171"/>
                      </a:lnTo>
                      <a:lnTo>
                        <a:pt x="3302" y="157302"/>
                      </a:lnTo>
                      <a:lnTo>
                        <a:pt x="1104" y="163042"/>
                      </a:lnTo>
                      <a:lnTo>
                        <a:pt x="0" y="169100"/>
                      </a:lnTo>
                      <a:lnTo>
                        <a:pt x="0" y="181749"/>
                      </a:lnTo>
                      <a:lnTo>
                        <a:pt x="1308" y="188341"/>
                      </a:lnTo>
                      <a:lnTo>
                        <a:pt x="3517" y="193598"/>
                      </a:lnTo>
                      <a:lnTo>
                        <a:pt x="3454" y="194017"/>
                      </a:lnTo>
                      <a:lnTo>
                        <a:pt x="4025" y="194818"/>
                      </a:lnTo>
                      <a:lnTo>
                        <a:pt x="4394" y="195656"/>
                      </a:lnTo>
                      <a:lnTo>
                        <a:pt x="4775" y="195821"/>
                      </a:lnTo>
                      <a:lnTo>
                        <a:pt x="96812" y="320776"/>
                      </a:lnTo>
                      <a:lnTo>
                        <a:pt x="98183" y="320992"/>
                      </a:lnTo>
                      <a:lnTo>
                        <a:pt x="100126" y="319557"/>
                      </a:lnTo>
                      <a:lnTo>
                        <a:pt x="100342" y="318173"/>
                      </a:lnTo>
                      <a:close/>
                    </a:path>
                    <a:path w="345439" h="330200">
                      <a:moveTo>
                        <a:pt x="336321" y="196227"/>
                      </a:moveTo>
                      <a:lnTo>
                        <a:pt x="334886" y="194271"/>
                      </a:lnTo>
                      <a:lnTo>
                        <a:pt x="333514" y="194068"/>
                      </a:lnTo>
                      <a:lnTo>
                        <a:pt x="153924" y="326313"/>
                      </a:lnTo>
                      <a:lnTo>
                        <a:pt x="153720" y="327698"/>
                      </a:lnTo>
                      <a:lnTo>
                        <a:pt x="155155" y="329641"/>
                      </a:lnTo>
                      <a:lnTo>
                        <a:pt x="156527" y="329857"/>
                      </a:lnTo>
                      <a:lnTo>
                        <a:pt x="336118" y="197599"/>
                      </a:lnTo>
                      <a:lnTo>
                        <a:pt x="336321" y="196227"/>
                      </a:lnTo>
                      <a:close/>
                    </a:path>
                    <a:path w="345439" h="330200">
                      <a:moveTo>
                        <a:pt x="345186" y="137858"/>
                      </a:moveTo>
                      <a:lnTo>
                        <a:pt x="253136" y="12877"/>
                      </a:lnTo>
                      <a:lnTo>
                        <a:pt x="253085" y="12382"/>
                      </a:lnTo>
                      <a:lnTo>
                        <a:pt x="252361" y="11823"/>
                      </a:lnTo>
                      <a:lnTo>
                        <a:pt x="251828" y="11087"/>
                      </a:lnTo>
                      <a:lnTo>
                        <a:pt x="251142" y="10998"/>
                      </a:lnTo>
                      <a:lnTo>
                        <a:pt x="244513" y="6642"/>
                      </a:lnTo>
                      <a:lnTo>
                        <a:pt x="236245" y="2997"/>
                      </a:lnTo>
                      <a:lnTo>
                        <a:pt x="227495" y="762"/>
                      </a:lnTo>
                      <a:lnTo>
                        <a:pt x="218465" y="0"/>
                      </a:lnTo>
                      <a:lnTo>
                        <a:pt x="214998" y="101"/>
                      </a:lnTo>
                      <a:lnTo>
                        <a:pt x="214058" y="1117"/>
                      </a:lnTo>
                      <a:lnTo>
                        <a:pt x="214160" y="3543"/>
                      </a:lnTo>
                      <a:lnTo>
                        <a:pt x="215176" y="4483"/>
                      </a:lnTo>
                      <a:lnTo>
                        <a:pt x="218465" y="4394"/>
                      </a:lnTo>
                      <a:lnTo>
                        <a:pt x="226771" y="5092"/>
                      </a:lnTo>
                      <a:lnTo>
                        <a:pt x="234823" y="7137"/>
                      </a:lnTo>
                      <a:lnTo>
                        <a:pt x="242430" y="10490"/>
                      </a:lnTo>
                      <a:lnTo>
                        <a:pt x="249199" y="14947"/>
                      </a:lnTo>
                      <a:lnTo>
                        <a:pt x="341642" y="140462"/>
                      </a:lnTo>
                      <a:lnTo>
                        <a:pt x="343027" y="140665"/>
                      </a:lnTo>
                      <a:lnTo>
                        <a:pt x="344970" y="139230"/>
                      </a:lnTo>
                      <a:lnTo>
                        <a:pt x="345186" y="137858"/>
                      </a:lnTo>
                      <a:close/>
                    </a:path>
                  </a:pathLst>
                </a:custGeom>
                <a:solidFill>
                  <a:srgbClr val="DADADA"/>
                </a:solidFill>
              </p:spPr>
              <p:txBody>
                <a:bodyPr wrap="square" lIns="0" tIns="0" rIns="0" bIns="0" rtlCol="0"/>
                <a:lstStyle/>
                <a:p>
                  <a:pPr algn="ctr" defTabSz="457618" hangingPunct="0"/>
                  <a:endParaRPr sz="1879" b="1" kern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  <p:pic>
              <p:nvPicPr>
                <p:cNvPr id="195" name="object 10">
                  <a:extLst>
                    <a:ext uri="{FF2B5EF4-FFF2-40B4-BE49-F238E27FC236}">
                      <a16:creationId xmlns:a16="http://schemas.microsoft.com/office/drawing/2014/main" id="{5C68AC5E-5939-41E1-9DEB-C356AACEDEB6}"/>
                    </a:ext>
                  </a:extLst>
                </p:cNvPr>
                <p:cNvPicPr/>
                <p:nvPr/>
              </p:nvPicPr>
              <p:blipFill>
                <a:blip r:embed="rId4" cstate="print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8043742" y="1011395"/>
                  <a:ext cx="168391" cy="142167"/>
                </a:xfrm>
                <a:prstGeom prst="rect">
                  <a:avLst/>
                </a:prstGeom>
              </p:spPr>
            </p:pic>
          </p:grpSp>
          <p:pic>
            <p:nvPicPr>
              <p:cNvPr id="212" name="Grafik 211">
                <a:extLst>
                  <a:ext uri="{FF2B5EF4-FFF2-40B4-BE49-F238E27FC236}">
                    <a16:creationId xmlns:a16="http://schemas.microsoft.com/office/drawing/2014/main" id="{022F0942-EF23-4325-B12E-8DB42F6E1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5400000">
                <a:off x="6785045" y="3574941"/>
                <a:ext cx="205023" cy="136844"/>
              </a:xfrm>
              <a:prstGeom prst="rect">
                <a:avLst/>
              </a:prstGeom>
            </p:spPr>
          </p:pic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6D0888BA-D359-4162-A0A5-6710D223F67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7009943" y="3576484"/>
                <a:ext cx="1771" cy="131987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>
                <a:extLst>
                  <a:ext uri="{FF2B5EF4-FFF2-40B4-BE49-F238E27FC236}">
                    <a16:creationId xmlns:a16="http://schemas.microsoft.com/office/drawing/2014/main" id="{71D2C6DD-63A7-4214-96EE-A7CF3E583C56}"/>
                  </a:ext>
                </a:extLst>
              </p:cNvPr>
              <p:cNvCxnSpPr>
                <a:cxnSpLocks/>
                <a:stCxn id="535" idx="1"/>
                <a:endCxn id="534" idx="3"/>
              </p:cNvCxnSpPr>
              <p:nvPr/>
            </p:nvCxnSpPr>
            <p:spPr>
              <a:xfrm flipH="1">
                <a:off x="5808933" y="1085923"/>
                <a:ext cx="338182" cy="0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385A6CFA-D1D9-4806-92EE-A03AB346C98F}"/>
                  </a:ext>
                </a:extLst>
              </p:cNvPr>
              <p:cNvCxnSpPr>
                <a:cxnSpLocks/>
                <a:stCxn id="534" idx="2"/>
                <a:endCxn id="536" idx="0"/>
              </p:cNvCxnSpPr>
              <p:nvPr/>
            </p:nvCxnSpPr>
            <p:spPr>
              <a:xfrm>
                <a:off x="5725304" y="1140395"/>
                <a:ext cx="17" cy="157260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9" name="Gerader Verbinder 38">
                <a:extLst>
                  <a:ext uri="{FF2B5EF4-FFF2-40B4-BE49-F238E27FC236}">
                    <a16:creationId xmlns:a16="http://schemas.microsoft.com/office/drawing/2014/main" id="{3C7A9759-7AE5-4876-95B6-C88FE5068C98}"/>
                  </a:ext>
                </a:extLst>
              </p:cNvPr>
              <p:cNvCxnSpPr>
                <a:cxnSpLocks/>
                <a:stCxn id="536" idx="2"/>
                <a:endCxn id="531" idx="0"/>
              </p:cNvCxnSpPr>
              <p:nvPr/>
            </p:nvCxnSpPr>
            <p:spPr>
              <a:xfrm flipH="1">
                <a:off x="5725304" y="2198899"/>
                <a:ext cx="17" cy="145831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02A855F4-ECEC-4852-AA2B-E7683E058B6C}"/>
                  </a:ext>
                </a:extLst>
              </p:cNvPr>
              <p:cNvCxnSpPr>
                <a:cxnSpLocks/>
                <a:stCxn id="444" idx="1"/>
                <a:endCxn id="443" idx="3"/>
              </p:cNvCxnSpPr>
              <p:nvPr/>
            </p:nvCxnSpPr>
            <p:spPr>
              <a:xfrm flipH="1">
                <a:off x="5808933" y="2924355"/>
                <a:ext cx="338182" cy="1018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>
                <a:extLst>
                  <a:ext uri="{FF2B5EF4-FFF2-40B4-BE49-F238E27FC236}">
                    <a16:creationId xmlns:a16="http://schemas.microsoft.com/office/drawing/2014/main" id="{CA6F258C-206E-4548-9763-E08FAB67F101}"/>
                  </a:ext>
                </a:extLst>
              </p:cNvPr>
              <p:cNvCxnSpPr>
                <a:cxnSpLocks/>
                <a:stCxn id="447" idx="3"/>
                <a:endCxn id="448" idx="1"/>
              </p:cNvCxnSpPr>
              <p:nvPr/>
            </p:nvCxnSpPr>
            <p:spPr>
              <a:xfrm flipV="1">
                <a:off x="5808933" y="3241293"/>
                <a:ext cx="338182" cy="1018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>
                <a:extLst>
                  <a:ext uri="{FF2B5EF4-FFF2-40B4-BE49-F238E27FC236}">
                    <a16:creationId xmlns:a16="http://schemas.microsoft.com/office/drawing/2014/main" id="{F3DB718D-8C56-4D24-B90E-DE2194B07D16}"/>
                  </a:ext>
                </a:extLst>
              </p:cNvPr>
              <p:cNvCxnSpPr>
                <a:cxnSpLocks/>
                <a:stCxn id="453" idx="1"/>
                <a:endCxn id="452" idx="3"/>
              </p:cNvCxnSpPr>
              <p:nvPr/>
            </p:nvCxnSpPr>
            <p:spPr>
              <a:xfrm flipH="1">
                <a:off x="5808933" y="4137674"/>
                <a:ext cx="338182" cy="1018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5BC49B64-ED3E-4783-A146-B66C473FF111}"/>
                  </a:ext>
                </a:extLst>
              </p:cNvPr>
              <p:cNvCxnSpPr>
                <a:cxnSpLocks/>
                <a:stCxn id="449" idx="3"/>
                <a:endCxn id="451" idx="1"/>
              </p:cNvCxnSpPr>
              <p:nvPr/>
            </p:nvCxnSpPr>
            <p:spPr>
              <a:xfrm flipV="1">
                <a:off x="5808933" y="3820736"/>
                <a:ext cx="338182" cy="1018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61" name="Gerader Verbinder 260">
                <a:extLst>
                  <a:ext uri="{FF2B5EF4-FFF2-40B4-BE49-F238E27FC236}">
                    <a16:creationId xmlns:a16="http://schemas.microsoft.com/office/drawing/2014/main" id="{6A545687-7B73-4F63-9835-F3CF068278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4864" y="4723447"/>
                <a:ext cx="0" cy="114953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270" name="Gerader Verbinder 269">
                <a:extLst>
                  <a:ext uri="{FF2B5EF4-FFF2-40B4-BE49-F238E27FC236}">
                    <a16:creationId xmlns:a16="http://schemas.microsoft.com/office/drawing/2014/main" id="{4A3534C2-B641-4001-AD25-90B140F337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34864" y="4727742"/>
                <a:ext cx="280208" cy="0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351" name="Flussdiagramm: Verbinder 350">
                <a:extLst>
                  <a:ext uri="{FF2B5EF4-FFF2-40B4-BE49-F238E27FC236}">
                    <a16:creationId xmlns:a16="http://schemas.microsoft.com/office/drawing/2014/main" id="{EDC4EC9B-65F5-4EF1-B7CB-FE9F44E8999A}"/>
                  </a:ext>
                </a:extLst>
              </p:cNvPr>
              <p:cNvSpPr/>
              <p:nvPr/>
            </p:nvSpPr>
            <p:spPr>
              <a:xfrm>
                <a:off x="7813850" y="1895210"/>
                <a:ext cx="118606" cy="118606"/>
              </a:xfrm>
              <a:prstGeom prst="flowChartConnector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352" name="Flussdiagramm: Verbinder 351">
                <a:extLst>
                  <a:ext uri="{FF2B5EF4-FFF2-40B4-BE49-F238E27FC236}">
                    <a16:creationId xmlns:a16="http://schemas.microsoft.com/office/drawing/2014/main" id="{A547A484-B425-4DD0-9C58-5F1092405C9B}"/>
                  </a:ext>
                </a:extLst>
              </p:cNvPr>
              <p:cNvSpPr/>
              <p:nvPr/>
            </p:nvSpPr>
            <p:spPr>
              <a:xfrm>
                <a:off x="7824098" y="2292192"/>
                <a:ext cx="118606" cy="118606"/>
              </a:xfrm>
              <a:prstGeom prst="flowChartConnector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sp>
            <p:nvSpPr>
              <p:cNvPr id="353" name="Rechteck 352">
                <a:extLst>
                  <a:ext uri="{FF2B5EF4-FFF2-40B4-BE49-F238E27FC236}">
                    <a16:creationId xmlns:a16="http://schemas.microsoft.com/office/drawing/2014/main" id="{11F467FA-C049-47D0-B54B-6846CB28AC2C}"/>
                  </a:ext>
                </a:extLst>
              </p:cNvPr>
              <p:cNvSpPr/>
              <p:nvPr/>
            </p:nvSpPr>
            <p:spPr>
              <a:xfrm>
                <a:off x="7333623" y="2103192"/>
                <a:ext cx="167258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618" hangingPunct="0"/>
                <a:endParaRPr lang="de-DE" sz="1879" b="1" kern="0">
                  <a:solidFill>
                    <a:srgbClr val="FFFFFF"/>
                  </a:solidFill>
                  <a:latin typeface="Inter Bold"/>
                  <a:sym typeface="Helvetica Neue"/>
                </a:endParaRPr>
              </a:p>
            </p:txBody>
          </p:sp>
          <p:grpSp>
            <p:nvGrpSpPr>
              <p:cNvPr id="355" name="Gruppieren 354">
                <a:extLst>
                  <a:ext uri="{FF2B5EF4-FFF2-40B4-BE49-F238E27FC236}">
                    <a16:creationId xmlns:a16="http://schemas.microsoft.com/office/drawing/2014/main" id="{C925944F-47B6-4F37-9DC7-B77AF4A9E3FE}"/>
                  </a:ext>
                </a:extLst>
              </p:cNvPr>
              <p:cNvGrpSpPr/>
              <p:nvPr/>
            </p:nvGrpSpPr>
            <p:grpSpPr>
              <a:xfrm>
                <a:off x="5248877" y="919366"/>
                <a:ext cx="70020" cy="709410"/>
                <a:chOff x="4062290" y="1661215"/>
                <a:chExt cx="46162" cy="402678"/>
              </a:xfrm>
            </p:grpSpPr>
            <p:sp>
              <p:nvSpPr>
                <p:cNvPr id="356" name="Rechteck 355">
                  <a:extLst>
                    <a:ext uri="{FF2B5EF4-FFF2-40B4-BE49-F238E27FC236}">
                      <a16:creationId xmlns:a16="http://schemas.microsoft.com/office/drawing/2014/main" id="{E0461FFA-AFCD-4999-9116-07A3151E41C5}"/>
                    </a:ext>
                  </a:extLst>
                </p:cNvPr>
                <p:cNvSpPr/>
                <p:nvPr/>
              </p:nvSpPr>
              <p:spPr>
                <a:xfrm>
                  <a:off x="4062290" y="1661215"/>
                  <a:ext cx="46162" cy="40027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097280">
                    <a:defRPr/>
                  </a:pPr>
                  <a:endParaRPr lang="de-DE" sz="2160" kern="0">
                    <a:solidFill>
                      <a:prstClr val="white"/>
                    </a:solidFill>
                    <a:latin typeface="Calibri"/>
                    <a:sym typeface="Helvetica Neue"/>
                  </a:endParaRPr>
                </a:p>
              </p:txBody>
            </p:sp>
            <p:cxnSp>
              <p:nvCxnSpPr>
                <p:cNvPr id="357" name="Gerader Verbinder 356">
                  <a:extLst>
                    <a:ext uri="{FF2B5EF4-FFF2-40B4-BE49-F238E27FC236}">
                      <a16:creationId xmlns:a16="http://schemas.microsoft.com/office/drawing/2014/main" id="{70FBFC59-769E-4ED6-A933-D32C2354FE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4640" y="1661641"/>
                  <a:ext cx="0" cy="40225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6AAC5"/>
                  </a:solidFill>
                  <a:prstDash val="solid"/>
                </a:ln>
                <a:effectLst/>
              </p:spPr>
            </p:cxnSp>
          </p:grpSp>
          <p:grpSp>
            <p:nvGrpSpPr>
              <p:cNvPr id="361" name="Gruppieren 360">
                <a:extLst>
                  <a:ext uri="{FF2B5EF4-FFF2-40B4-BE49-F238E27FC236}">
                    <a16:creationId xmlns:a16="http://schemas.microsoft.com/office/drawing/2014/main" id="{FEFE323D-E1A0-4A0C-9B24-02DCC8133EBB}"/>
                  </a:ext>
                </a:extLst>
              </p:cNvPr>
              <p:cNvGrpSpPr/>
              <p:nvPr/>
            </p:nvGrpSpPr>
            <p:grpSpPr>
              <a:xfrm>
                <a:off x="5248529" y="1776932"/>
                <a:ext cx="70020" cy="697664"/>
                <a:chOff x="4062290" y="1661215"/>
                <a:chExt cx="46162" cy="402678"/>
              </a:xfrm>
            </p:grpSpPr>
            <p:sp>
              <p:nvSpPr>
                <p:cNvPr id="362" name="Rechteck 361">
                  <a:extLst>
                    <a:ext uri="{FF2B5EF4-FFF2-40B4-BE49-F238E27FC236}">
                      <a16:creationId xmlns:a16="http://schemas.microsoft.com/office/drawing/2014/main" id="{91824E29-1BFB-45EB-9A8B-F6B527B2EEAF}"/>
                    </a:ext>
                  </a:extLst>
                </p:cNvPr>
                <p:cNvSpPr/>
                <p:nvPr/>
              </p:nvSpPr>
              <p:spPr>
                <a:xfrm>
                  <a:off x="4062290" y="1661215"/>
                  <a:ext cx="46162" cy="40027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097280">
                    <a:defRPr/>
                  </a:pPr>
                  <a:endParaRPr lang="de-DE" sz="2160" kern="0">
                    <a:solidFill>
                      <a:prstClr val="white"/>
                    </a:solidFill>
                    <a:latin typeface="Calibri"/>
                    <a:sym typeface="Helvetica Neue"/>
                  </a:endParaRPr>
                </a:p>
              </p:txBody>
            </p:sp>
            <p:cxnSp>
              <p:nvCxnSpPr>
                <p:cNvPr id="364" name="Gerader Verbinder 363">
                  <a:extLst>
                    <a:ext uri="{FF2B5EF4-FFF2-40B4-BE49-F238E27FC236}">
                      <a16:creationId xmlns:a16="http://schemas.microsoft.com/office/drawing/2014/main" id="{F04D5496-5FC1-4FE0-8174-B9F80CD27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4640" y="1661641"/>
                  <a:ext cx="0" cy="40225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6AAC5"/>
                  </a:solidFill>
                  <a:prstDash val="solid"/>
                </a:ln>
                <a:effectLst/>
              </p:spPr>
            </p:cxnSp>
          </p:grpSp>
          <p:grpSp>
            <p:nvGrpSpPr>
              <p:cNvPr id="365" name="Gruppieren 364">
                <a:extLst>
                  <a:ext uri="{FF2B5EF4-FFF2-40B4-BE49-F238E27FC236}">
                    <a16:creationId xmlns:a16="http://schemas.microsoft.com/office/drawing/2014/main" id="{5C72A219-B190-400B-B80A-E779E0B51E10}"/>
                  </a:ext>
                </a:extLst>
              </p:cNvPr>
              <p:cNvGrpSpPr/>
              <p:nvPr/>
            </p:nvGrpSpPr>
            <p:grpSpPr>
              <a:xfrm>
                <a:off x="5251207" y="2713498"/>
                <a:ext cx="70020" cy="697664"/>
                <a:chOff x="4062290" y="1661215"/>
                <a:chExt cx="46162" cy="402678"/>
              </a:xfrm>
            </p:grpSpPr>
            <p:sp>
              <p:nvSpPr>
                <p:cNvPr id="366" name="Rechteck 365">
                  <a:extLst>
                    <a:ext uri="{FF2B5EF4-FFF2-40B4-BE49-F238E27FC236}">
                      <a16:creationId xmlns:a16="http://schemas.microsoft.com/office/drawing/2014/main" id="{11579634-39A4-4364-8D44-DA35E222DF44}"/>
                    </a:ext>
                  </a:extLst>
                </p:cNvPr>
                <p:cNvSpPr/>
                <p:nvPr/>
              </p:nvSpPr>
              <p:spPr>
                <a:xfrm>
                  <a:off x="4062290" y="1661215"/>
                  <a:ext cx="46162" cy="40027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097280">
                    <a:defRPr/>
                  </a:pPr>
                  <a:endParaRPr lang="de-DE" sz="2160" kern="0">
                    <a:solidFill>
                      <a:prstClr val="white"/>
                    </a:solidFill>
                    <a:latin typeface="Calibri"/>
                    <a:sym typeface="Helvetica Neue"/>
                  </a:endParaRPr>
                </a:p>
              </p:txBody>
            </p:sp>
            <p:cxnSp>
              <p:nvCxnSpPr>
                <p:cNvPr id="367" name="Gerader Verbinder 366">
                  <a:extLst>
                    <a:ext uri="{FF2B5EF4-FFF2-40B4-BE49-F238E27FC236}">
                      <a16:creationId xmlns:a16="http://schemas.microsoft.com/office/drawing/2014/main" id="{B82B2103-E588-4787-8DF1-224D092234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4640" y="1661641"/>
                  <a:ext cx="0" cy="40225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6AAC5"/>
                  </a:solidFill>
                  <a:prstDash val="solid"/>
                </a:ln>
                <a:effectLst/>
              </p:spPr>
            </p:cxnSp>
          </p:grpSp>
          <p:grpSp>
            <p:nvGrpSpPr>
              <p:cNvPr id="368" name="Gruppieren 367">
                <a:extLst>
                  <a:ext uri="{FF2B5EF4-FFF2-40B4-BE49-F238E27FC236}">
                    <a16:creationId xmlns:a16="http://schemas.microsoft.com/office/drawing/2014/main" id="{5673F5B5-1746-4523-9208-FEDC255BC4CC}"/>
                  </a:ext>
                </a:extLst>
              </p:cNvPr>
              <p:cNvGrpSpPr/>
              <p:nvPr/>
            </p:nvGrpSpPr>
            <p:grpSpPr>
              <a:xfrm>
                <a:off x="5247910" y="3619051"/>
                <a:ext cx="70020" cy="756943"/>
                <a:chOff x="4062290" y="1661215"/>
                <a:chExt cx="46162" cy="400272"/>
              </a:xfrm>
            </p:grpSpPr>
            <p:sp>
              <p:nvSpPr>
                <p:cNvPr id="369" name="Rechteck 368">
                  <a:extLst>
                    <a:ext uri="{FF2B5EF4-FFF2-40B4-BE49-F238E27FC236}">
                      <a16:creationId xmlns:a16="http://schemas.microsoft.com/office/drawing/2014/main" id="{A7A803F0-8649-4571-88D6-EAD99305DA0D}"/>
                    </a:ext>
                  </a:extLst>
                </p:cNvPr>
                <p:cNvSpPr/>
                <p:nvPr/>
              </p:nvSpPr>
              <p:spPr>
                <a:xfrm>
                  <a:off x="4062290" y="1661215"/>
                  <a:ext cx="46162" cy="40027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097280">
                    <a:defRPr/>
                  </a:pPr>
                  <a:endParaRPr lang="de-DE" sz="2160" kern="0">
                    <a:solidFill>
                      <a:prstClr val="white"/>
                    </a:solidFill>
                    <a:latin typeface="Calibri"/>
                    <a:sym typeface="Helvetica Neue"/>
                  </a:endParaRPr>
                </a:p>
              </p:txBody>
            </p:sp>
            <p:cxnSp>
              <p:nvCxnSpPr>
                <p:cNvPr id="370" name="Gerader Verbinder 369">
                  <a:extLst>
                    <a:ext uri="{FF2B5EF4-FFF2-40B4-BE49-F238E27FC236}">
                      <a16:creationId xmlns:a16="http://schemas.microsoft.com/office/drawing/2014/main" id="{6543BF89-9DE2-4B2A-9007-62CF3762DF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4640" y="1661641"/>
                  <a:ext cx="0" cy="39923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6AAC5"/>
                  </a:solidFill>
                  <a:prstDash val="solid"/>
                </a:ln>
                <a:effectLst/>
              </p:spPr>
            </p:cxnSp>
          </p:grpSp>
          <p:grpSp>
            <p:nvGrpSpPr>
              <p:cNvPr id="375" name="Gruppieren 374">
                <a:extLst>
                  <a:ext uri="{FF2B5EF4-FFF2-40B4-BE49-F238E27FC236}">
                    <a16:creationId xmlns:a16="http://schemas.microsoft.com/office/drawing/2014/main" id="{D9CC6721-18FC-4923-892C-0F0B029BCD9D}"/>
                  </a:ext>
                </a:extLst>
              </p:cNvPr>
              <p:cNvGrpSpPr/>
              <p:nvPr/>
            </p:nvGrpSpPr>
            <p:grpSpPr>
              <a:xfrm>
                <a:off x="5248367" y="4557714"/>
                <a:ext cx="70020" cy="595669"/>
                <a:chOff x="4062290" y="1661215"/>
                <a:chExt cx="46162" cy="402678"/>
              </a:xfrm>
            </p:grpSpPr>
            <p:sp>
              <p:nvSpPr>
                <p:cNvPr id="376" name="Rechteck 375">
                  <a:extLst>
                    <a:ext uri="{FF2B5EF4-FFF2-40B4-BE49-F238E27FC236}">
                      <a16:creationId xmlns:a16="http://schemas.microsoft.com/office/drawing/2014/main" id="{E855DBE1-F186-4D4F-BB68-276EA146053A}"/>
                    </a:ext>
                  </a:extLst>
                </p:cNvPr>
                <p:cNvSpPr/>
                <p:nvPr/>
              </p:nvSpPr>
              <p:spPr>
                <a:xfrm>
                  <a:off x="4062290" y="1661215"/>
                  <a:ext cx="46162" cy="40027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1097280">
                    <a:defRPr/>
                  </a:pPr>
                  <a:endParaRPr lang="de-DE" sz="2160" kern="0">
                    <a:solidFill>
                      <a:prstClr val="white"/>
                    </a:solidFill>
                    <a:latin typeface="Calibri"/>
                    <a:sym typeface="Helvetica Neue"/>
                  </a:endParaRPr>
                </a:p>
              </p:txBody>
            </p:sp>
            <p:cxnSp>
              <p:nvCxnSpPr>
                <p:cNvPr id="377" name="Gerader Verbinder 376">
                  <a:extLst>
                    <a:ext uri="{FF2B5EF4-FFF2-40B4-BE49-F238E27FC236}">
                      <a16:creationId xmlns:a16="http://schemas.microsoft.com/office/drawing/2014/main" id="{DDD3B179-3D2B-44A0-AA3D-AEA2472464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4640" y="1661641"/>
                  <a:ext cx="0" cy="40225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6AAC5"/>
                  </a:solidFill>
                  <a:prstDash val="solid"/>
                </a:ln>
                <a:effectLst/>
              </p:spPr>
            </p:cxnSp>
          </p:grpSp>
          <p:grpSp>
            <p:nvGrpSpPr>
              <p:cNvPr id="415" name="Gruppieren 414">
                <a:extLst>
                  <a:ext uri="{FF2B5EF4-FFF2-40B4-BE49-F238E27FC236}">
                    <a16:creationId xmlns:a16="http://schemas.microsoft.com/office/drawing/2014/main" id="{B34C6E5C-30C4-4175-95C7-BF287C523E2D}"/>
                  </a:ext>
                </a:extLst>
              </p:cNvPr>
              <p:cNvGrpSpPr/>
              <p:nvPr/>
            </p:nvGrpSpPr>
            <p:grpSpPr>
              <a:xfrm rot="1234961">
                <a:off x="5610910" y="3577049"/>
                <a:ext cx="162737" cy="165906"/>
                <a:chOff x="8043742" y="1011395"/>
                <a:chExt cx="239569" cy="244234"/>
              </a:xfrm>
            </p:grpSpPr>
            <p:sp>
              <p:nvSpPr>
                <p:cNvPr id="420" name="object 9">
                  <a:extLst>
                    <a:ext uri="{FF2B5EF4-FFF2-40B4-BE49-F238E27FC236}">
                      <a16:creationId xmlns:a16="http://schemas.microsoft.com/office/drawing/2014/main" id="{24C874E4-F6F3-4C82-ACFB-69ACFCF66055}"/>
                    </a:ext>
                  </a:extLst>
                </p:cNvPr>
                <p:cNvSpPr/>
                <p:nvPr/>
              </p:nvSpPr>
              <p:spPr>
                <a:xfrm>
                  <a:off x="8073006" y="1054602"/>
                  <a:ext cx="210305" cy="201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39" h="330200">
                      <a:moveTo>
                        <a:pt x="100342" y="318173"/>
                      </a:moveTo>
                      <a:lnTo>
                        <a:pt x="7848" y="192608"/>
                      </a:lnTo>
                      <a:lnTo>
                        <a:pt x="5588" y="187185"/>
                      </a:lnTo>
                      <a:lnTo>
                        <a:pt x="4394" y="181165"/>
                      </a:lnTo>
                      <a:lnTo>
                        <a:pt x="4394" y="169633"/>
                      </a:lnTo>
                      <a:lnTo>
                        <a:pt x="5397" y="164109"/>
                      </a:lnTo>
                      <a:lnTo>
                        <a:pt x="7835" y="157734"/>
                      </a:lnTo>
                      <a:lnTo>
                        <a:pt x="7264" y="156476"/>
                      </a:lnTo>
                      <a:lnTo>
                        <a:pt x="5003" y="155600"/>
                      </a:lnTo>
                      <a:lnTo>
                        <a:pt x="3733" y="156171"/>
                      </a:lnTo>
                      <a:lnTo>
                        <a:pt x="3302" y="157302"/>
                      </a:lnTo>
                      <a:lnTo>
                        <a:pt x="1104" y="163042"/>
                      </a:lnTo>
                      <a:lnTo>
                        <a:pt x="0" y="169100"/>
                      </a:lnTo>
                      <a:lnTo>
                        <a:pt x="0" y="181749"/>
                      </a:lnTo>
                      <a:lnTo>
                        <a:pt x="1308" y="188341"/>
                      </a:lnTo>
                      <a:lnTo>
                        <a:pt x="3517" y="193598"/>
                      </a:lnTo>
                      <a:lnTo>
                        <a:pt x="3454" y="194017"/>
                      </a:lnTo>
                      <a:lnTo>
                        <a:pt x="4025" y="194818"/>
                      </a:lnTo>
                      <a:lnTo>
                        <a:pt x="4394" y="195656"/>
                      </a:lnTo>
                      <a:lnTo>
                        <a:pt x="4775" y="195821"/>
                      </a:lnTo>
                      <a:lnTo>
                        <a:pt x="96812" y="320776"/>
                      </a:lnTo>
                      <a:lnTo>
                        <a:pt x="98183" y="320992"/>
                      </a:lnTo>
                      <a:lnTo>
                        <a:pt x="100126" y="319557"/>
                      </a:lnTo>
                      <a:lnTo>
                        <a:pt x="100342" y="318173"/>
                      </a:lnTo>
                      <a:close/>
                    </a:path>
                    <a:path w="345439" h="330200">
                      <a:moveTo>
                        <a:pt x="336321" y="196227"/>
                      </a:moveTo>
                      <a:lnTo>
                        <a:pt x="334886" y="194271"/>
                      </a:lnTo>
                      <a:lnTo>
                        <a:pt x="333514" y="194068"/>
                      </a:lnTo>
                      <a:lnTo>
                        <a:pt x="153924" y="326313"/>
                      </a:lnTo>
                      <a:lnTo>
                        <a:pt x="153720" y="327698"/>
                      </a:lnTo>
                      <a:lnTo>
                        <a:pt x="155155" y="329641"/>
                      </a:lnTo>
                      <a:lnTo>
                        <a:pt x="156527" y="329857"/>
                      </a:lnTo>
                      <a:lnTo>
                        <a:pt x="336118" y="197599"/>
                      </a:lnTo>
                      <a:lnTo>
                        <a:pt x="336321" y="196227"/>
                      </a:lnTo>
                      <a:close/>
                    </a:path>
                    <a:path w="345439" h="330200">
                      <a:moveTo>
                        <a:pt x="345186" y="137858"/>
                      </a:moveTo>
                      <a:lnTo>
                        <a:pt x="253136" y="12877"/>
                      </a:lnTo>
                      <a:lnTo>
                        <a:pt x="253085" y="12382"/>
                      </a:lnTo>
                      <a:lnTo>
                        <a:pt x="252361" y="11823"/>
                      </a:lnTo>
                      <a:lnTo>
                        <a:pt x="251828" y="11087"/>
                      </a:lnTo>
                      <a:lnTo>
                        <a:pt x="251142" y="10998"/>
                      </a:lnTo>
                      <a:lnTo>
                        <a:pt x="244513" y="6642"/>
                      </a:lnTo>
                      <a:lnTo>
                        <a:pt x="236245" y="2997"/>
                      </a:lnTo>
                      <a:lnTo>
                        <a:pt x="227495" y="762"/>
                      </a:lnTo>
                      <a:lnTo>
                        <a:pt x="218465" y="0"/>
                      </a:lnTo>
                      <a:lnTo>
                        <a:pt x="214998" y="101"/>
                      </a:lnTo>
                      <a:lnTo>
                        <a:pt x="214058" y="1117"/>
                      </a:lnTo>
                      <a:lnTo>
                        <a:pt x="214160" y="3543"/>
                      </a:lnTo>
                      <a:lnTo>
                        <a:pt x="215176" y="4483"/>
                      </a:lnTo>
                      <a:lnTo>
                        <a:pt x="218465" y="4394"/>
                      </a:lnTo>
                      <a:lnTo>
                        <a:pt x="226771" y="5092"/>
                      </a:lnTo>
                      <a:lnTo>
                        <a:pt x="234823" y="7137"/>
                      </a:lnTo>
                      <a:lnTo>
                        <a:pt x="242430" y="10490"/>
                      </a:lnTo>
                      <a:lnTo>
                        <a:pt x="249199" y="14947"/>
                      </a:lnTo>
                      <a:lnTo>
                        <a:pt x="341642" y="140462"/>
                      </a:lnTo>
                      <a:lnTo>
                        <a:pt x="343027" y="140665"/>
                      </a:lnTo>
                      <a:lnTo>
                        <a:pt x="344970" y="139230"/>
                      </a:lnTo>
                      <a:lnTo>
                        <a:pt x="345186" y="137858"/>
                      </a:lnTo>
                      <a:close/>
                    </a:path>
                  </a:pathLst>
                </a:custGeom>
                <a:solidFill>
                  <a:srgbClr val="DADADA"/>
                </a:solidFill>
              </p:spPr>
              <p:txBody>
                <a:bodyPr wrap="square" lIns="0" tIns="0" rIns="0" bIns="0" rtlCol="0"/>
                <a:lstStyle/>
                <a:p>
                  <a:pPr algn="ctr" defTabSz="457618" hangingPunct="0"/>
                  <a:endParaRPr sz="1879" b="1" kern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  <p:pic>
              <p:nvPicPr>
                <p:cNvPr id="424" name="object 10">
                  <a:extLst>
                    <a:ext uri="{FF2B5EF4-FFF2-40B4-BE49-F238E27FC236}">
                      <a16:creationId xmlns:a16="http://schemas.microsoft.com/office/drawing/2014/main" id="{3042511F-24F4-475D-9971-01B47C5BE178}"/>
                    </a:ext>
                  </a:extLst>
                </p:cNvPr>
                <p:cNvPicPr/>
                <p:nvPr/>
              </p:nvPicPr>
              <p:blipFill>
                <a:blip r:embed="rId4" cstate="print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8043742" y="1011395"/>
                  <a:ext cx="168391" cy="142167"/>
                </a:xfrm>
                <a:prstGeom prst="rect">
                  <a:avLst/>
                </a:prstGeom>
              </p:spPr>
            </p:pic>
          </p:grpSp>
          <p:grpSp>
            <p:nvGrpSpPr>
              <p:cNvPr id="434" name="Gruppieren 433">
                <a:extLst>
                  <a:ext uri="{FF2B5EF4-FFF2-40B4-BE49-F238E27FC236}">
                    <a16:creationId xmlns:a16="http://schemas.microsoft.com/office/drawing/2014/main" id="{9A4E6B1C-0DDD-4C53-9A19-D27498BFBF1E}"/>
                  </a:ext>
                </a:extLst>
              </p:cNvPr>
              <p:cNvGrpSpPr/>
              <p:nvPr/>
            </p:nvGrpSpPr>
            <p:grpSpPr>
              <a:xfrm rot="11698434">
                <a:off x="5713691" y="4208036"/>
                <a:ext cx="162737" cy="165906"/>
                <a:chOff x="8043742" y="1011395"/>
                <a:chExt cx="239569" cy="244234"/>
              </a:xfrm>
            </p:grpSpPr>
            <p:sp>
              <p:nvSpPr>
                <p:cNvPr id="436" name="object 9">
                  <a:extLst>
                    <a:ext uri="{FF2B5EF4-FFF2-40B4-BE49-F238E27FC236}">
                      <a16:creationId xmlns:a16="http://schemas.microsoft.com/office/drawing/2014/main" id="{E1C90AD6-AF7D-4927-B648-83B9CFDABC9B}"/>
                    </a:ext>
                  </a:extLst>
                </p:cNvPr>
                <p:cNvSpPr/>
                <p:nvPr/>
              </p:nvSpPr>
              <p:spPr>
                <a:xfrm>
                  <a:off x="8073006" y="1054602"/>
                  <a:ext cx="210305" cy="201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439" h="330200">
                      <a:moveTo>
                        <a:pt x="100342" y="318173"/>
                      </a:moveTo>
                      <a:lnTo>
                        <a:pt x="7848" y="192608"/>
                      </a:lnTo>
                      <a:lnTo>
                        <a:pt x="5588" y="187185"/>
                      </a:lnTo>
                      <a:lnTo>
                        <a:pt x="4394" y="181165"/>
                      </a:lnTo>
                      <a:lnTo>
                        <a:pt x="4394" y="169633"/>
                      </a:lnTo>
                      <a:lnTo>
                        <a:pt x="5397" y="164109"/>
                      </a:lnTo>
                      <a:lnTo>
                        <a:pt x="7835" y="157734"/>
                      </a:lnTo>
                      <a:lnTo>
                        <a:pt x="7264" y="156476"/>
                      </a:lnTo>
                      <a:lnTo>
                        <a:pt x="5003" y="155600"/>
                      </a:lnTo>
                      <a:lnTo>
                        <a:pt x="3733" y="156171"/>
                      </a:lnTo>
                      <a:lnTo>
                        <a:pt x="3302" y="157302"/>
                      </a:lnTo>
                      <a:lnTo>
                        <a:pt x="1104" y="163042"/>
                      </a:lnTo>
                      <a:lnTo>
                        <a:pt x="0" y="169100"/>
                      </a:lnTo>
                      <a:lnTo>
                        <a:pt x="0" y="181749"/>
                      </a:lnTo>
                      <a:lnTo>
                        <a:pt x="1308" y="188341"/>
                      </a:lnTo>
                      <a:lnTo>
                        <a:pt x="3517" y="193598"/>
                      </a:lnTo>
                      <a:lnTo>
                        <a:pt x="3454" y="194017"/>
                      </a:lnTo>
                      <a:lnTo>
                        <a:pt x="4025" y="194818"/>
                      </a:lnTo>
                      <a:lnTo>
                        <a:pt x="4394" y="195656"/>
                      </a:lnTo>
                      <a:lnTo>
                        <a:pt x="4775" y="195821"/>
                      </a:lnTo>
                      <a:lnTo>
                        <a:pt x="96812" y="320776"/>
                      </a:lnTo>
                      <a:lnTo>
                        <a:pt x="98183" y="320992"/>
                      </a:lnTo>
                      <a:lnTo>
                        <a:pt x="100126" y="319557"/>
                      </a:lnTo>
                      <a:lnTo>
                        <a:pt x="100342" y="318173"/>
                      </a:lnTo>
                      <a:close/>
                    </a:path>
                    <a:path w="345439" h="330200">
                      <a:moveTo>
                        <a:pt x="336321" y="196227"/>
                      </a:moveTo>
                      <a:lnTo>
                        <a:pt x="334886" y="194271"/>
                      </a:lnTo>
                      <a:lnTo>
                        <a:pt x="333514" y="194068"/>
                      </a:lnTo>
                      <a:lnTo>
                        <a:pt x="153924" y="326313"/>
                      </a:lnTo>
                      <a:lnTo>
                        <a:pt x="153720" y="327698"/>
                      </a:lnTo>
                      <a:lnTo>
                        <a:pt x="155155" y="329641"/>
                      </a:lnTo>
                      <a:lnTo>
                        <a:pt x="156527" y="329857"/>
                      </a:lnTo>
                      <a:lnTo>
                        <a:pt x="336118" y="197599"/>
                      </a:lnTo>
                      <a:lnTo>
                        <a:pt x="336321" y="196227"/>
                      </a:lnTo>
                      <a:close/>
                    </a:path>
                    <a:path w="345439" h="330200">
                      <a:moveTo>
                        <a:pt x="345186" y="137858"/>
                      </a:moveTo>
                      <a:lnTo>
                        <a:pt x="253136" y="12877"/>
                      </a:lnTo>
                      <a:lnTo>
                        <a:pt x="253085" y="12382"/>
                      </a:lnTo>
                      <a:lnTo>
                        <a:pt x="252361" y="11823"/>
                      </a:lnTo>
                      <a:lnTo>
                        <a:pt x="251828" y="11087"/>
                      </a:lnTo>
                      <a:lnTo>
                        <a:pt x="251142" y="10998"/>
                      </a:lnTo>
                      <a:lnTo>
                        <a:pt x="244513" y="6642"/>
                      </a:lnTo>
                      <a:lnTo>
                        <a:pt x="236245" y="2997"/>
                      </a:lnTo>
                      <a:lnTo>
                        <a:pt x="227495" y="762"/>
                      </a:lnTo>
                      <a:lnTo>
                        <a:pt x="218465" y="0"/>
                      </a:lnTo>
                      <a:lnTo>
                        <a:pt x="214998" y="101"/>
                      </a:lnTo>
                      <a:lnTo>
                        <a:pt x="214058" y="1117"/>
                      </a:lnTo>
                      <a:lnTo>
                        <a:pt x="214160" y="3543"/>
                      </a:lnTo>
                      <a:lnTo>
                        <a:pt x="215176" y="4483"/>
                      </a:lnTo>
                      <a:lnTo>
                        <a:pt x="218465" y="4394"/>
                      </a:lnTo>
                      <a:lnTo>
                        <a:pt x="226771" y="5092"/>
                      </a:lnTo>
                      <a:lnTo>
                        <a:pt x="234823" y="7137"/>
                      </a:lnTo>
                      <a:lnTo>
                        <a:pt x="242430" y="10490"/>
                      </a:lnTo>
                      <a:lnTo>
                        <a:pt x="249199" y="14947"/>
                      </a:lnTo>
                      <a:lnTo>
                        <a:pt x="341642" y="140462"/>
                      </a:lnTo>
                      <a:lnTo>
                        <a:pt x="343027" y="140665"/>
                      </a:lnTo>
                      <a:lnTo>
                        <a:pt x="344970" y="139230"/>
                      </a:lnTo>
                      <a:lnTo>
                        <a:pt x="345186" y="137858"/>
                      </a:lnTo>
                      <a:close/>
                    </a:path>
                  </a:pathLst>
                </a:custGeom>
                <a:solidFill>
                  <a:srgbClr val="DADADA"/>
                </a:solidFill>
              </p:spPr>
              <p:txBody>
                <a:bodyPr wrap="square" lIns="0" tIns="0" rIns="0" bIns="0" rtlCol="0"/>
                <a:lstStyle/>
                <a:p>
                  <a:pPr algn="ctr" defTabSz="457618" hangingPunct="0"/>
                  <a:endParaRPr sz="1879" b="1" kern="0">
                    <a:solidFill>
                      <a:srgbClr val="000000"/>
                    </a:solidFill>
                    <a:latin typeface="Helvetica Neue"/>
                    <a:sym typeface="Helvetica Neue"/>
                  </a:endParaRPr>
                </a:p>
              </p:txBody>
            </p:sp>
            <p:pic>
              <p:nvPicPr>
                <p:cNvPr id="437" name="object 10">
                  <a:extLst>
                    <a:ext uri="{FF2B5EF4-FFF2-40B4-BE49-F238E27FC236}">
                      <a16:creationId xmlns:a16="http://schemas.microsoft.com/office/drawing/2014/main" id="{E991D0E5-1BCF-4166-A172-3EFFB705439D}"/>
                    </a:ext>
                  </a:extLst>
                </p:cNvPr>
                <p:cNvPicPr/>
                <p:nvPr/>
              </p:nvPicPr>
              <p:blipFill>
                <a:blip r:embed="rId4" cstate="print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8043742" y="1011395"/>
                  <a:ext cx="168391" cy="142167"/>
                </a:xfrm>
                <a:prstGeom prst="rect">
                  <a:avLst/>
                </a:prstGeom>
              </p:spPr>
            </p:pic>
          </p:grpSp>
          <p:cxnSp>
            <p:nvCxnSpPr>
              <p:cNvPr id="478" name="Gerader Verbinder 477">
                <a:extLst>
                  <a:ext uri="{FF2B5EF4-FFF2-40B4-BE49-F238E27FC236}">
                    <a16:creationId xmlns:a16="http://schemas.microsoft.com/office/drawing/2014/main" id="{BDDFF976-433E-4F96-BB4D-B83491AEE9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6104455" y="925432"/>
                <a:ext cx="601592" cy="22523"/>
              </a:xfrm>
              <a:prstGeom prst="line">
                <a:avLst/>
              </a:prstGeom>
              <a:ln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79" name="Gerader Verbinder 478">
                <a:extLst>
                  <a:ext uri="{FF2B5EF4-FFF2-40B4-BE49-F238E27FC236}">
                    <a16:creationId xmlns:a16="http://schemas.microsoft.com/office/drawing/2014/main" id="{D4BC2065-C575-4840-B512-1B4EB1758F4E}"/>
                  </a:ext>
                </a:extLst>
              </p:cNvPr>
              <p:cNvCxnSpPr>
                <a:cxnSpLocks/>
                <a:endCxn id="351" idx="2"/>
              </p:cNvCxnSpPr>
              <p:nvPr/>
            </p:nvCxnSpPr>
            <p:spPr>
              <a:xfrm flipV="1">
                <a:off x="7680581" y="1954513"/>
                <a:ext cx="133270" cy="0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80" name="Gerader Verbinder 479">
                <a:extLst>
                  <a:ext uri="{FF2B5EF4-FFF2-40B4-BE49-F238E27FC236}">
                    <a16:creationId xmlns:a16="http://schemas.microsoft.com/office/drawing/2014/main" id="{B88E7B1C-1EF5-4720-9D31-C8921DA0D8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8782" y="2357471"/>
                <a:ext cx="145316" cy="0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grpSp>
            <p:nvGrpSpPr>
              <p:cNvPr id="43" name="Gruppieren 42">
                <a:extLst>
                  <a:ext uri="{FF2B5EF4-FFF2-40B4-BE49-F238E27FC236}">
                    <a16:creationId xmlns:a16="http://schemas.microsoft.com/office/drawing/2014/main" id="{FCE1917A-EB36-45C9-B8C1-53A8EE34F3F4}"/>
                  </a:ext>
                </a:extLst>
              </p:cNvPr>
              <p:cNvGrpSpPr/>
              <p:nvPr/>
            </p:nvGrpSpPr>
            <p:grpSpPr>
              <a:xfrm>
                <a:off x="6400680" y="4015758"/>
                <a:ext cx="286624" cy="242271"/>
                <a:chOff x="4811476" y="3329889"/>
                <a:chExt cx="298235" cy="252084"/>
              </a:xfrm>
            </p:grpSpPr>
            <p:pic>
              <p:nvPicPr>
                <p:cNvPr id="274" name="Grafik 273">
                  <a:extLst>
                    <a:ext uri="{FF2B5EF4-FFF2-40B4-BE49-F238E27FC236}">
                      <a16:creationId xmlns:a16="http://schemas.microsoft.com/office/drawing/2014/main" id="{0B63462C-AEFD-45FD-8930-3DC670F007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4805621" y="3335744"/>
                  <a:ext cx="252084" cy="240373"/>
                </a:xfrm>
                <a:prstGeom prst="rect">
                  <a:avLst/>
                </a:prstGeom>
              </p:spPr>
            </p:pic>
            <p:pic>
              <p:nvPicPr>
                <p:cNvPr id="277" name="Grafik 276">
                  <a:extLst>
                    <a:ext uri="{FF2B5EF4-FFF2-40B4-BE49-F238E27FC236}">
                      <a16:creationId xmlns:a16="http://schemas.microsoft.com/office/drawing/2014/main" id="{3C50D625-24F0-4CDF-955E-B898FBEA77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5400000">
                  <a:off x="4990525" y="3423723"/>
                  <a:ext cx="193597" cy="44774"/>
                </a:xfrm>
                <a:prstGeom prst="rect">
                  <a:avLst/>
                </a:prstGeom>
              </p:spPr>
            </p:pic>
          </p:grpSp>
          <p:grpSp>
            <p:nvGrpSpPr>
              <p:cNvPr id="284" name="Gruppieren 283">
                <a:extLst>
                  <a:ext uri="{FF2B5EF4-FFF2-40B4-BE49-F238E27FC236}">
                    <a16:creationId xmlns:a16="http://schemas.microsoft.com/office/drawing/2014/main" id="{AD4B6E05-2EF9-4908-9E77-E86FC465BD48}"/>
                  </a:ext>
                </a:extLst>
              </p:cNvPr>
              <p:cNvGrpSpPr/>
              <p:nvPr/>
            </p:nvGrpSpPr>
            <p:grpSpPr>
              <a:xfrm>
                <a:off x="6403189" y="3116785"/>
                <a:ext cx="278699" cy="242271"/>
                <a:chOff x="4811476" y="3329889"/>
                <a:chExt cx="289989" cy="252084"/>
              </a:xfrm>
            </p:grpSpPr>
            <p:pic>
              <p:nvPicPr>
                <p:cNvPr id="285" name="Grafik 284">
                  <a:extLst>
                    <a:ext uri="{FF2B5EF4-FFF2-40B4-BE49-F238E27FC236}">
                      <a16:creationId xmlns:a16="http://schemas.microsoft.com/office/drawing/2014/main" id="{CE59C634-0DE4-47A1-9316-2BE97B9B87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4805621" y="3335744"/>
                  <a:ext cx="252084" cy="240373"/>
                </a:xfrm>
                <a:prstGeom prst="rect">
                  <a:avLst/>
                </a:prstGeom>
              </p:spPr>
            </p:pic>
            <p:pic>
              <p:nvPicPr>
                <p:cNvPr id="286" name="Grafik 285">
                  <a:extLst>
                    <a:ext uri="{FF2B5EF4-FFF2-40B4-BE49-F238E27FC236}">
                      <a16:creationId xmlns:a16="http://schemas.microsoft.com/office/drawing/2014/main" id="{814F3C35-DFAE-40D0-81DA-1870B6DA1C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5400000">
                  <a:off x="4982279" y="3457223"/>
                  <a:ext cx="193597" cy="44774"/>
                </a:xfrm>
                <a:prstGeom prst="rect">
                  <a:avLst/>
                </a:prstGeom>
              </p:spPr>
            </p:pic>
          </p:grpSp>
          <p:grpSp>
            <p:nvGrpSpPr>
              <p:cNvPr id="304" name="Gruppieren 303">
                <a:extLst>
                  <a:ext uri="{FF2B5EF4-FFF2-40B4-BE49-F238E27FC236}">
                    <a16:creationId xmlns:a16="http://schemas.microsoft.com/office/drawing/2014/main" id="{173D7F04-67CA-4DE5-82F2-5AF2E6EDCEAE}"/>
                  </a:ext>
                </a:extLst>
              </p:cNvPr>
              <p:cNvGrpSpPr/>
              <p:nvPr/>
            </p:nvGrpSpPr>
            <p:grpSpPr>
              <a:xfrm>
                <a:off x="7825308" y="4622564"/>
                <a:ext cx="282971" cy="242271"/>
                <a:chOff x="4811476" y="3329889"/>
                <a:chExt cx="294434" cy="252084"/>
              </a:xfrm>
            </p:grpSpPr>
            <p:pic>
              <p:nvPicPr>
                <p:cNvPr id="305" name="Grafik 304">
                  <a:extLst>
                    <a:ext uri="{FF2B5EF4-FFF2-40B4-BE49-F238E27FC236}">
                      <a16:creationId xmlns:a16="http://schemas.microsoft.com/office/drawing/2014/main" id="{1E0F4979-C05C-4736-A811-29BA97F2AF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400000">
                  <a:off x="4805621" y="3335744"/>
                  <a:ext cx="252084" cy="240373"/>
                </a:xfrm>
                <a:prstGeom prst="rect">
                  <a:avLst/>
                </a:prstGeom>
              </p:spPr>
            </p:pic>
            <p:pic>
              <p:nvPicPr>
                <p:cNvPr id="306" name="Grafik 305">
                  <a:extLst>
                    <a:ext uri="{FF2B5EF4-FFF2-40B4-BE49-F238E27FC236}">
                      <a16:creationId xmlns:a16="http://schemas.microsoft.com/office/drawing/2014/main" id="{41A6CAA1-A7FC-4974-9C5E-BB99817D6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5400000">
                  <a:off x="4986724" y="3435288"/>
                  <a:ext cx="193597" cy="44774"/>
                </a:xfrm>
                <a:prstGeom prst="rect">
                  <a:avLst/>
                </a:prstGeom>
              </p:spPr>
            </p:pic>
          </p:grpSp>
          <p:sp>
            <p:nvSpPr>
              <p:cNvPr id="322" name="Textfeld 321">
                <a:extLst>
                  <a:ext uri="{FF2B5EF4-FFF2-40B4-BE49-F238E27FC236}">
                    <a16:creationId xmlns:a16="http://schemas.microsoft.com/office/drawing/2014/main" id="{122DC929-3703-408F-A0FB-2C72032EDBD9}"/>
                  </a:ext>
                </a:extLst>
              </p:cNvPr>
              <p:cNvSpPr txBox="1"/>
              <p:nvPr/>
            </p:nvSpPr>
            <p:spPr>
              <a:xfrm>
                <a:off x="4952080" y="452615"/>
                <a:ext cx="1146630" cy="2339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60960" tIns="60960" rIns="60960" bIns="60960" numCol="1" spcCol="38100" rtlCol="0" anchor="ctr">
                <a:spAutoFit/>
              </a:bodyPr>
              <a:lstStyle/>
              <a:p>
                <a:pPr algn="ctr" defTabSz="701040" hangingPunct="0"/>
                <a:r>
                  <a:rPr lang="de-DE" sz="720" b="1" kern="0" dirty="0">
                    <a:solidFill>
                      <a:srgbClr val="000000"/>
                    </a:solidFill>
                    <a:latin typeface="Calibri"/>
                    <a:sym typeface="Helvetica Neue"/>
                  </a:rPr>
                  <a:t>MAINS SUPPLY</a:t>
                </a:r>
                <a:endParaRPr lang="de-DE" sz="960" b="1" kern="0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pic>
            <p:nvPicPr>
              <p:cNvPr id="326" name="Grafik 325">
                <a:extLst>
                  <a:ext uri="{FF2B5EF4-FFF2-40B4-BE49-F238E27FC236}">
                    <a16:creationId xmlns:a16="http://schemas.microsoft.com/office/drawing/2014/main" id="{92833E12-741F-4AC8-9F3D-66E38AFB18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5400000">
                <a:off x="5906233" y="414613"/>
                <a:ext cx="136466" cy="464132"/>
              </a:xfrm>
              <a:prstGeom prst="rect">
                <a:avLst/>
              </a:prstGeom>
            </p:spPr>
          </p:pic>
          <p:cxnSp>
            <p:nvCxnSpPr>
              <p:cNvPr id="328" name="Gerader Verbinder 327">
                <a:extLst>
                  <a:ext uri="{FF2B5EF4-FFF2-40B4-BE49-F238E27FC236}">
                    <a16:creationId xmlns:a16="http://schemas.microsoft.com/office/drawing/2014/main" id="{BF60978D-EBAF-45E1-A38B-AC500EB3FA55}"/>
                  </a:ext>
                </a:extLst>
              </p:cNvPr>
              <p:cNvCxnSpPr>
                <a:cxnSpLocks/>
                <a:stCxn id="326" idx="2"/>
              </p:cNvCxnSpPr>
              <p:nvPr/>
            </p:nvCxnSpPr>
            <p:spPr>
              <a:xfrm rot="5400000">
                <a:off x="5529813" y="438095"/>
                <a:ext cx="4002" cy="421171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9" name="Gerader Verbinder 328">
                <a:extLst>
                  <a:ext uri="{FF2B5EF4-FFF2-40B4-BE49-F238E27FC236}">
                    <a16:creationId xmlns:a16="http://schemas.microsoft.com/office/drawing/2014/main" id="{79A87D2C-6649-452D-92E6-14F39E42BF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6286686" y="523530"/>
                <a:ext cx="0" cy="239937"/>
              </a:xfrm>
              <a:prstGeom prst="line">
                <a:avLst/>
              </a:prstGeom>
              <a:ln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pic>
            <p:nvPicPr>
              <p:cNvPr id="265" name="Grafik 264">
                <a:extLst>
                  <a:ext uri="{FF2B5EF4-FFF2-40B4-BE49-F238E27FC236}">
                    <a16:creationId xmlns:a16="http://schemas.microsoft.com/office/drawing/2014/main" id="{721F66ED-64C2-4D8D-AD51-DD0C87557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5400000">
                <a:off x="6360817" y="1201730"/>
                <a:ext cx="270620" cy="257830"/>
              </a:xfrm>
              <a:prstGeom prst="rect">
                <a:avLst/>
              </a:prstGeom>
            </p:spPr>
          </p:pic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C3501A88-3265-5917-6CF8-54FE43D6075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6424590" y="1538362"/>
                <a:ext cx="143223" cy="910"/>
              </a:xfrm>
              <a:prstGeom prst="line">
                <a:avLst/>
              </a:prstGeom>
              <a:ln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635C7DED-BD29-D1CF-FE18-AF738C8F8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262"/>
            <a:stretch/>
          </p:blipFill>
          <p:spPr>
            <a:xfrm>
              <a:off x="2762283" y="2473482"/>
              <a:ext cx="258030" cy="441845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C1569E6-E656-E983-E7B4-8784F1D93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262"/>
            <a:stretch/>
          </p:blipFill>
          <p:spPr>
            <a:xfrm>
              <a:off x="3970952" y="2475663"/>
              <a:ext cx="267155" cy="457471"/>
            </a:xfrm>
            <a:prstGeom prst="rect">
              <a:avLst/>
            </a:prstGeom>
          </p:spPr>
        </p:pic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4E722C41-BA75-C085-75AA-5997850C3A87}"/>
                </a:ext>
              </a:extLst>
            </p:cNvPr>
            <p:cNvCxnSpPr>
              <a:cxnSpLocks/>
            </p:cNvCxnSpPr>
            <p:nvPr/>
          </p:nvCxnSpPr>
          <p:spPr>
            <a:xfrm>
              <a:off x="4059807" y="2300660"/>
              <a:ext cx="232575" cy="2468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71751EDD-99C7-2D81-BE2C-7D6926F96A6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764865" y="2372555"/>
              <a:ext cx="215391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52158382-97A1-2217-23D3-A35B6714392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965735" y="2402976"/>
              <a:ext cx="215391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E73425A9-F7E6-19B4-0B40-61A896195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262"/>
            <a:stretch/>
          </p:blipFill>
          <p:spPr>
            <a:xfrm>
              <a:off x="1290779" y="2493549"/>
              <a:ext cx="258030" cy="441845"/>
            </a:xfrm>
            <a:prstGeom prst="rect">
              <a:avLst/>
            </a:prstGeom>
          </p:spPr>
        </p:pic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D94E69F6-52BB-2A8F-3049-D7F3C6556C72}"/>
                </a:ext>
              </a:extLst>
            </p:cNvPr>
            <p:cNvCxnSpPr>
              <a:cxnSpLocks/>
            </p:cNvCxnSpPr>
            <p:nvPr/>
          </p:nvCxnSpPr>
          <p:spPr>
            <a:xfrm>
              <a:off x="1371279" y="2287352"/>
              <a:ext cx="206609" cy="722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9D3C4C16-BB4B-E57B-BF99-CF7CE11444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61437" y="2281776"/>
              <a:ext cx="2082" cy="214391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903" name="Grafik 902">
              <a:extLst>
                <a:ext uri="{FF2B5EF4-FFF2-40B4-BE49-F238E27FC236}">
                  <a16:creationId xmlns:a16="http://schemas.microsoft.com/office/drawing/2014/main" id="{E87A4AC4-4633-E0DE-E6CA-CAEC822FD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27042" y="3295240"/>
              <a:ext cx="297606" cy="202833"/>
            </a:xfrm>
            <a:prstGeom prst="rect">
              <a:avLst/>
            </a:prstGeom>
          </p:spPr>
        </p:pic>
        <p:cxnSp>
          <p:nvCxnSpPr>
            <p:cNvPr id="905" name="Gerader Verbinder 904">
              <a:extLst>
                <a:ext uri="{FF2B5EF4-FFF2-40B4-BE49-F238E27FC236}">
                  <a16:creationId xmlns:a16="http://schemas.microsoft.com/office/drawing/2014/main" id="{586A12EC-6F92-B187-E44A-E4886BCA0B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5845" y="3147328"/>
              <a:ext cx="2571" cy="195635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907" name="Grafik 906">
              <a:extLst>
                <a:ext uri="{FF2B5EF4-FFF2-40B4-BE49-F238E27FC236}">
                  <a16:creationId xmlns:a16="http://schemas.microsoft.com/office/drawing/2014/main" id="{5EAF4F93-9852-5689-32BD-78B6C4D6A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262"/>
            <a:stretch/>
          </p:blipFill>
          <p:spPr>
            <a:xfrm>
              <a:off x="4403949" y="3223592"/>
              <a:ext cx="258030" cy="441845"/>
            </a:xfrm>
            <a:prstGeom prst="rect">
              <a:avLst/>
            </a:prstGeom>
          </p:spPr>
        </p:pic>
        <p:cxnSp>
          <p:nvCxnSpPr>
            <p:cNvPr id="908" name="Gerader Verbinder 907">
              <a:extLst>
                <a:ext uri="{FF2B5EF4-FFF2-40B4-BE49-F238E27FC236}">
                  <a16:creationId xmlns:a16="http://schemas.microsoft.com/office/drawing/2014/main" id="{AF1DC910-199D-E40C-8A45-4E8469EB0C14}"/>
                </a:ext>
              </a:extLst>
            </p:cNvPr>
            <p:cNvCxnSpPr>
              <a:cxnSpLocks/>
              <a:endCxn id="907" idx="0"/>
            </p:cNvCxnSpPr>
            <p:nvPr/>
          </p:nvCxnSpPr>
          <p:spPr>
            <a:xfrm>
              <a:off x="4532964" y="3147328"/>
              <a:ext cx="1" cy="76264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933" name="Grafik 932">
              <a:extLst>
                <a:ext uri="{FF2B5EF4-FFF2-40B4-BE49-F238E27FC236}">
                  <a16:creationId xmlns:a16="http://schemas.microsoft.com/office/drawing/2014/main" id="{EBF1867B-80F7-51B2-E307-47211EE20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23980" y="2173189"/>
              <a:ext cx="297606" cy="202833"/>
            </a:xfrm>
            <a:prstGeom prst="rect">
              <a:avLst/>
            </a:prstGeom>
          </p:spPr>
        </p:pic>
        <p:pic>
          <p:nvPicPr>
            <p:cNvPr id="934" name="Grafik 933">
              <a:extLst>
                <a:ext uri="{FF2B5EF4-FFF2-40B4-BE49-F238E27FC236}">
                  <a16:creationId xmlns:a16="http://schemas.microsoft.com/office/drawing/2014/main" id="{89932A5E-89F7-E532-FEB2-04C86879B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3503" y="4703463"/>
              <a:ext cx="297606" cy="202833"/>
            </a:xfrm>
            <a:prstGeom prst="rect">
              <a:avLst/>
            </a:prstGeom>
          </p:spPr>
        </p:pic>
        <p:pic>
          <p:nvPicPr>
            <p:cNvPr id="935" name="Grafik 934">
              <a:extLst>
                <a:ext uri="{FF2B5EF4-FFF2-40B4-BE49-F238E27FC236}">
                  <a16:creationId xmlns:a16="http://schemas.microsoft.com/office/drawing/2014/main" id="{5842DC25-DECD-33B5-5A44-A530FD9E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262"/>
            <a:stretch/>
          </p:blipFill>
          <p:spPr>
            <a:xfrm>
              <a:off x="2812184" y="3894433"/>
              <a:ext cx="258030" cy="441845"/>
            </a:xfrm>
            <a:prstGeom prst="rect">
              <a:avLst/>
            </a:prstGeom>
          </p:spPr>
        </p:pic>
        <p:cxnSp>
          <p:nvCxnSpPr>
            <p:cNvPr id="940" name="Gerader Verbinder 939">
              <a:extLst>
                <a:ext uri="{FF2B5EF4-FFF2-40B4-BE49-F238E27FC236}">
                  <a16:creationId xmlns:a16="http://schemas.microsoft.com/office/drawing/2014/main" id="{8F13CB4D-69D6-6428-F743-A829F1EB96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4350" y="3833798"/>
              <a:ext cx="525163" cy="7633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42" name="Gerader Verbinder 941">
              <a:extLst>
                <a:ext uri="{FF2B5EF4-FFF2-40B4-BE49-F238E27FC236}">
                  <a16:creationId xmlns:a16="http://schemas.microsoft.com/office/drawing/2014/main" id="{FBCDEA6D-BFC5-6C8D-74AE-19A1F3D3C73A}"/>
                </a:ext>
              </a:extLst>
            </p:cNvPr>
            <p:cNvCxnSpPr>
              <a:cxnSpLocks/>
              <a:stCxn id="935" idx="0"/>
              <a:endCxn id="935" idx="0"/>
            </p:cNvCxnSpPr>
            <p:nvPr/>
          </p:nvCxnSpPr>
          <p:spPr>
            <a:xfrm>
              <a:off x="2941199" y="3894433"/>
              <a:ext cx="0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51" name="Gerader Verbinder 950">
              <a:extLst>
                <a:ext uri="{FF2B5EF4-FFF2-40B4-BE49-F238E27FC236}">
                  <a16:creationId xmlns:a16="http://schemas.microsoft.com/office/drawing/2014/main" id="{802C53F4-4ADA-1374-CA3B-55989D94A214}"/>
                </a:ext>
              </a:extLst>
            </p:cNvPr>
            <p:cNvCxnSpPr>
              <a:cxnSpLocks/>
            </p:cNvCxnSpPr>
            <p:nvPr/>
          </p:nvCxnSpPr>
          <p:spPr>
            <a:xfrm>
              <a:off x="2878056" y="3833798"/>
              <a:ext cx="0" cy="100639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954" name="Grafik 953">
              <a:extLst>
                <a:ext uri="{FF2B5EF4-FFF2-40B4-BE49-F238E27FC236}">
                  <a16:creationId xmlns:a16="http://schemas.microsoft.com/office/drawing/2014/main" id="{F8FB9AB0-B5F6-79E4-0622-CBDAED8DB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83731" y="4684155"/>
              <a:ext cx="297606" cy="202833"/>
            </a:xfrm>
            <a:prstGeom prst="rect">
              <a:avLst/>
            </a:prstGeom>
          </p:spPr>
        </p:pic>
        <p:pic>
          <p:nvPicPr>
            <p:cNvPr id="955" name="Grafik 954">
              <a:extLst>
                <a:ext uri="{FF2B5EF4-FFF2-40B4-BE49-F238E27FC236}">
                  <a16:creationId xmlns:a16="http://schemas.microsoft.com/office/drawing/2014/main" id="{2ABEE1F9-9ED8-7588-4629-A056DA474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67636" y="4689160"/>
              <a:ext cx="297606" cy="202833"/>
            </a:xfrm>
            <a:prstGeom prst="rect">
              <a:avLst/>
            </a:prstGeom>
          </p:spPr>
        </p:pic>
        <p:pic>
          <p:nvPicPr>
            <p:cNvPr id="484" name="Grafik 483">
              <a:extLst>
                <a:ext uri="{FF2B5EF4-FFF2-40B4-BE49-F238E27FC236}">
                  <a16:creationId xmlns:a16="http://schemas.microsoft.com/office/drawing/2014/main" id="{C97C0F90-EBC9-313B-CD65-B3666F2F7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262"/>
            <a:stretch/>
          </p:blipFill>
          <p:spPr>
            <a:xfrm>
              <a:off x="3899034" y="4794014"/>
              <a:ext cx="258030" cy="441845"/>
            </a:xfrm>
            <a:prstGeom prst="rect">
              <a:avLst/>
            </a:prstGeom>
          </p:spPr>
        </p:pic>
        <p:pic>
          <p:nvPicPr>
            <p:cNvPr id="485" name="Grafik 484">
              <a:extLst>
                <a:ext uri="{FF2B5EF4-FFF2-40B4-BE49-F238E27FC236}">
                  <a16:creationId xmlns:a16="http://schemas.microsoft.com/office/drawing/2014/main" id="{743DA275-712C-044A-F931-9375F58AC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262"/>
            <a:stretch/>
          </p:blipFill>
          <p:spPr>
            <a:xfrm>
              <a:off x="5192284" y="4770404"/>
              <a:ext cx="258030" cy="441845"/>
            </a:xfrm>
            <a:prstGeom prst="rect">
              <a:avLst/>
            </a:prstGeom>
          </p:spPr>
        </p:pic>
        <p:cxnSp>
          <p:nvCxnSpPr>
            <p:cNvPr id="487" name="Gerader Verbinder 486">
              <a:extLst>
                <a:ext uri="{FF2B5EF4-FFF2-40B4-BE49-F238E27FC236}">
                  <a16:creationId xmlns:a16="http://schemas.microsoft.com/office/drawing/2014/main" id="{3021BA19-1B3A-CD13-C742-270F690B1197}"/>
                </a:ext>
              </a:extLst>
            </p:cNvPr>
            <p:cNvCxnSpPr>
              <a:cxnSpLocks/>
            </p:cNvCxnSpPr>
            <p:nvPr/>
          </p:nvCxnSpPr>
          <p:spPr>
            <a:xfrm>
              <a:off x="4059808" y="2300660"/>
              <a:ext cx="232575" cy="2468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89" name="Gerader Verbinder 488">
              <a:extLst>
                <a:ext uri="{FF2B5EF4-FFF2-40B4-BE49-F238E27FC236}">
                  <a16:creationId xmlns:a16="http://schemas.microsoft.com/office/drawing/2014/main" id="{98B0EF36-ECC6-FC39-0729-D1E0D9BD4F9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965736" y="2402976"/>
              <a:ext cx="215391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95" name="Gerader Verbinder 494">
              <a:extLst>
                <a:ext uri="{FF2B5EF4-FFF2-40B4-BE49-F238E27FC236}">
                  <a16:creationId xmlns:a16="http://schemas.microsoft.com/office/drawing/2014/main" id="{DD322FAB-5FDE-80DE-0DD5-F47624AB30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3071" y="4659991"/>
              <a:ext cx="329143" cy="2064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96" name="Gerader Verbinder 495">
              <a:extLst>
                <a:ext uri="{FF2B5EF4-FFF2-40B4-BE49-F238E27FC236}">
                  <a16:creationId xmlns:a16="http://schemas.microsoft.com/office/drawing/2014/main" id="{213E9C4E-EBB1-2D6F-BAE2-7A1F1500CB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59160" y="4653448"/>
              <a:ext cx="1135" cy="161436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4" name="Gerader Verbinder 503">
              <a:extLst>
                <a:ext uri="{FF2B5EF4-FFF2-40B4-BE49-F238E27FC236}">
                  <a16:creationId xmlns:a16="http://schemas.microsoft.com/office/drawing/2014/main" id="{F972E4A8-D688-60B9-B92E-383B968271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3848" y="4659991"/>
              <a:ext cx="329143" cy="2064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5" name="Gerader Verbinder 504">
              <a:extLst>
                <a:ext uri="{FF2B5EF4-FFF2-40B4-BE49-F238E27FC236}">
                  <a16:creationId xmlns:a16="http://schemas.microsoft.com/office/drawing/2014/main" id="{E7EDAC1E-F9AF-FBDD-5CAA-E14DB52AC9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51477" y="4646748"/>
              <a:ext cx="1135" cy="161436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510" name="Textfeld 509">
            <a:extLst>
              <a:ext uri="{FF2B5EF4-FFF2-40B4-BE49-F238E27FC236}">
                <a16:creationId xmlns:a16="http://schemas.microsoft.com/office/drawing/2014/main" id="{68D03766-EC17-4DA1-67C1-B957757A8F66}"/>
              </a:ext>
            </a:extLst>
          </p:cNvPr>
          <p:cNvSpPr txBox="1"/>
          <p:nvPr/>
        </p:nvSpPr>
        <p:spPr>
          <a:xfrm>
            <a:off x="3167777" y="2788361"/>
            <a:ext cx="1111356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AT" sz="800" b="1" dirty="0"/>
              <a:t>wDALI-2 Bluetooth5 </a:t>
            </a:r>
          </a:p>
          <a:p>
            <a:r>
              <a:rPr lang="de-AT" sz="800" b="1" dirty="0" err="1"/>
              <a:t>wireless</a:t>
            </a:r>
            <a:r>
              <a:rPr lang="de-AT" sz="800" b="1" dirty="0"/>
              <a:t> </a:t>
            </a:r>
            <a:r>
              <a:rPr lang="de-AT" sz="800" b="1" dirty="0" err="1"/>
              <a:t>bridge</a:t>
            </a:r>
            <a:r>
              <a:rPr lang="de-AT" sz="800" b="1" dirty="0"/>
              <a:t>  PS20</a:t>
            </a:r>
            <a:endParaRPr lang="x-none" sz="800" b="1" dirty="0"/>
          </a:p>
        </p:txBody>
      </p:sp>
      <p:sp>
        <p:nvSpPr>
          <p:cNvPr id="512" name="object 9">
            <a:extLst>
              <a:ext uri="{FF2B5EF4-FFF2-40B4-BE49-F238E27FC236}">
                <a16:creationId xmlns:a16="http://schemas.microsoft.com/office/drawing/2014/main" id="{1E59EAEC-9A10-7C58-CBD6-3CF90C14C16A}"/>
              </a:ext>
            </a:extLst>
          </p:cNvPr>
          <p:cNvSpPr txBox="1"/>
          <p:nvPr/>
        </p:nvSpPr>
        <p:spPr>
          <a:xfrm>
            <a:off x="6901982" y="6191842"/>
            <a:ext cx="835916" cy="36061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 defTabSz="457618" hangingPunct="0">
              <a:spcBef>
                <a:spcPts val="120"/>
              </a:spcBef>
            </a:pPr>
            <a:r>
              <a:rPr lang="de-AT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7x</a:t>
            </a:r>
          </a:p>
          <a:p>
            <a:pPr marL="15240" marR="6096" defTabSz="457618" hangingPunct="0">
              <a:spcBef>
                <a:spcPts val="120"/>
              </a:spcBef>
            </a:pPr>
            <a:r>
              <a:rPr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DALI</a:t>
            </a:r>
            <a:r>
              <a:rPr lang="de-DE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-2</a:t>
            </a:r>
            <a:r>
              <a:rPr sz="720" kern="0" spc="-3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CS</a:t>
            </a:r>
            <a:r>
              <a:rPr sz="720" kern="0" spc="60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</a:t>
            </a:r>
            <a:r>
              <a:rPr sz="720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COMBISENSOR</a:t>
            </a:r>
            <a:endParaRPr sz="720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</p:txBody>
      </p:sp>
      <p:sp>
        <p:nvSpPr>
          <p:cNvPr id="514" name="object 15">
            <a:extLst>
              <a:ext uri="{FF2B5EF4-FFF2-40B4-BE49-F238E27FC236}">
                <a16:creationId xmlns:a16="http://schemas.microsoft.com/office/drawing/2014/main" id="{D6A2FC8A-9001-221D-1EF1-B26B347EC687}"/>
              </a:ext>
            </a:extLst>
          </p:cNvPr>
          <p:cNvSpPr txBox="1"/>
          <p:nvPr/>
        </p:nvSpPr>
        <p:spPr>
          <a:xfrm>
            <a:off x="2740744" y="6159046"/>
            <a:ext cx="749980" cy="37343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defTabSz="457618" hangingPunct="0">
              <a:spcBef>
                <a:spcPts val="120"/>
              </a:spcBef>
            </a:pPr>
            <a:r>
              <a:rPr lang="de-DE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1x </a:t>
            </a:r>
          </a:p>
          <a:p>
            <a:pPr marL="15240" defTabSz="457618" hangingPunct="0">
              <a:spcBef>
                <a:spcPts val="120"/>
              </a:spcBef>
            </a:pPr>
            <a:r>
              <a:rPr lang="de-DE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DALI</a:t>
            </a:r>
          </a:p>
          <a:p>
            <a:pPr marL="15240" defTabSz="457618" hangingPunct="0">
              <a:spcBef>
                <a:spcPts val="120"/>
              </a:spcBef>
            </a:pPr>
            <a:r>
              <a:rPr lang="de-DE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DISPLAY 4“</a:t>
            </a:r>
          </a:p>
        </p:txBody>
      </p:sp>
      <p:grpSp>
        <p:nvGrpSpPr>
          <p:cNvPr id="518" name="Gruppieren 517">
            <a:extLst>
              <a:ext uri="{FF2B5EF4-FFF2-40B4-BE49-F238E27FC236}">
                <a16:creationId xmlns:a16="http://schemas.microsoft.com/office/drawing/2014/main" id="{052D9A21-0AC8-74B1-56A7-34F0F62A0587}"/>
              </a:ext>
            </a:extLst>
          </p:cNvPr>
          <p:cNvGrpSpPr/>
          <p:nvPr/>
        </p:nvGrpSpPr>
        <p:grpSpPr>
          <a:xfrm>
            <a:off x="6308905" y="6203547"/>
            <a:ext cx="569422" cy="358325"/>
            <a:chOff x="7477014" y="5771082"/>
            <a:chExt cx="441039" cy="277536"/>
          </a:xfrm>
        </p:grpSpPr>
        <p:pic>
          <p:nvPicPr>
            <p:cNvPr id="519" name="Grafik 518">
              <a:extLst>
                <a:ext uri="{FF2B5EF4-FFF2-40B4-BE49-F238E27FC236}">
                  <a16:creationId xmlns:a16="http://schemas.microsoft.com/office/drawing/2014/main" id="{6DA28C24-5AD9-8676-6FF4-393AE5DC8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77014" y="5771082"/>
              <a:ext cx="301340" cy="209717"/>
            </a:xfrm>
            <a:prstGeom prst="rect">
              <a:avLst/>
            </a:prstGeom>
          </p:spPr>
        </p:pic>
        <p:pic>
          <p:nvPicPr>
            <p:cNvPr id="520" name="Grafik 519">
              <a:extLst>
                <a:ext uri="{FF2B5EF4-FFF2-40B4-BE49-F238E27FC236}">
                  <a16:creationId xmlns:a16="http://schemas.microsoft.com/office/drawing/2014/main" id="{BCD0C28C-71D5-4C03-1F28-B2C6BE4B3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05046" y="5948117"/>
              <a:ext cx="213014" cy="100507"/>
            </a:xfrm>
            <a:prstGeom prst="rect">
              <a:avLst/>
            </a:prstGeom>
          </p:spPr>
        </p:pic>
      </p:grpSp>
      <p:sp>
        <p:nvSpPr>
          <p:cNvPr id="521" name="Rechteck 520">
            <a:extLst>
              <a:ext uri="{FF2B5EF4-FFF2-40B4-BE49-F238E27FC236}">
                <a16:creationId xmlns:a16="http://schemas.microsoft.com/office/drawing/2014/main" id="{E73FBA85-4B9B-ACDC-3F49-B3242D2FEC2C}"/>
              </a:ext>
            </a:extLst>
          </p:cNvPr>
          <p:cNvSpPr/>
          <p:nvPr/>
        </p:nvSpPr>
        <p:spPr>
          <a:xfrm>
            <a:off x="719408" y="6025044"/>
            <a:ext cx="9318305" cy="648037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701040" hangingPunct="0"/>
            <a:endParaRPr lang="de-DE" sz="264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29" name="object 15">
            <a:extLst>
              <a:ext uri="{FF2B5EF4-FFF2-40B4-BE49-F238E27FC236}">
                <a16:creationId xmlns:a16="http://schemas.microsoft.com/office/drawing/2014/main" id="{DFD4A4ED-634F-DFB9-076D-56318B492502}"/>
              </a:ext>
            </a:extLst>
          </p:cNvPr>
          <p:cNvSpPr txBox="1"/>
          <p:nvPr/>
        </p:nvSpPr>
        <p:spPr>
          <a:xfrm>
            <a:off x="1177790" y="6189208"/>
            <a:ext cx="619232" cy="37343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defTabSz="457618" hangingPunct="0">
              <a:spcBef>
                <a:spcPts val="120"/>
              </a:spcBef>
            </a:pPr>
            <a:r>
              <a:rPr lang="de-AT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1x</a:t>
            </a:r>
          </a:p>
          <a:p>
            <a:pPr marL="15240" defTabSz="457618" hangingPunct="0">
              <a:spcBef>
                <a:spcPts val="120"/>
              </a:spcBef>
            </a:pPr>
            <a:r>
              <a:rPr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24V</a:t>
            </a:r>
            <a:r>
              <a:rPr sz="720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</a:t>
            </a:r>
            <a:r>
              <a:rPr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POWER</a:t>
            </a:r>
            <a:endParaRPr lang="de-DE" sz="720" kern="0" spc="-12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  <a:p>
            <a:pPr marL="15240" defTabSz="457618" hangingPunct="0">
              <a:spcBef>
                <a:spcPts val="120"/>
              </a:spcBef>
            </a:pPr>
            <a:r>
              <a:rPr sz="720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SUPPLY</a:t>
            </a:r>
            <a:endParaRPr sz="720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</p:txBody>
      </p:sp>
      <p:sp>
        <p:nvSpPr>
          <p:cNvPr id="533" name="object 95">
            <a:extLst>
              <a:ext uri="{FF2B5EF4-FFF2-40B4-BE49-F238E27FC236}">
                <a16:creationId xmlns:a16="http://schemas.microsoft.com/office/drawing/2014/main" id="{564E1E81-D644-D361-45B2-93ABDF220F78}"/>
              </a:ext>
            </a:extLst>
          </p:cNvPr>
          <p:cNvSpPr txBox="1"/>
          <p:nvPr/>
        </p:nvSpPr>
        <p:spPr>
          <a:xfrm>
            <a:off x="5509420" y="6192398"/>
            <a:ext cx="599836" cy="24981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defTabSz="457618" hangingPunct="0">
              <a:spcBef>
                <a:spcPts val="120"/>
              </a:spcBef>
            </a:pPr>
            <a:r>
              <a:rPr lang="de-AT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2x</a:t>
            </a:r>
          </a:p>
          <a:p>
            <a:pPr marL="15240" defTabSz="457618" hangingPunct="0">
              <a:spcBef>
                <a:spcPts val="120"/>
              </a:spcBef>
            </a:pPr>
            <a:r>
              <a:rPr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DALI</a:t>
            </a:r>
            <a:r>
              <a:rPr sz="720" kern="0" spc="-3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MC</a:t>
            </a:r>
            <a:r>
              <a:rPr lang="de-DE" sz="720" kern="0" spc="-3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+</a:t>
            </a:r>
            <a:endParaRPr sz="720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</p:txBody>
      </p:sp>
      <p:pic>
        <p:nvPicPr>
          <p:cNvPr id="538" name="Grafik 537">
            <a:extLst>
              <a:ext uri="{FF2B5EF4-FFF2-40B4-BE49-F238E27FC236}">
                <a16:creationId xmlns:a16="http://schemas.microsoft.com/office/drawing/2014/main" id="{F67AC57B-5F47-D955-2C3D-8B090E6758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1731" y="6160740"/>
            <a:ext cx="305200" cy="427574"/>
          </a:xfrm>
          <a:prstGeom prst="rect">
            <a:avLst/>
          </a:prstGeom>
        </p:spPr>
      </p:pic>
      <p:pic>
        <p:nvPicPr>
          <p:cNvPr id="547" name="Grafik 546">
            <a:extLst>
              <a:ext uri="{FF2B5EF4-FFF2-40B4-BE49-F238E27FC236}">
                <a16:creationId xmlns:a16="http://schemas.microsoft.com/office/drawing/2014/main" id="{5F5ECBB8-F306-F630-CF68-1CB159874F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786" y="5962825"/>
            <a:ext cx="176900" cy="777480"/>
          </a:xfrm>
          <a:prstGeom prst="rect">
            <a:avLst/>
          </a:prstGeom>
        </p:spPr>
      </p:pic>
      <p:sp>
        <p:nvSpPr>
          <p:cNvPr id="561" name="object 15">
            <a:extLst>
              <a:ext uri="{FF2B5EF4-FFF2-40B4-BE49-F238E27FC236}">
                <a16:creationId xmlns:a16="http://schemas.microsoft.com/office/drawing/2014/main" id="{BA51CEE8-B8DB-9719-E67F-49A830A26931}"/>
              </a:ext>
            </a:extLst>
          </p:cNvPr>
          <p:cNvSpPr txBox="1"/>
          <p:nvPr/>
        </p:nvSpPr>
        <p:spPr>
          <a:xfrm>
            <a:off x="4146795" y="6205423"/>
            <a:ext cx="749980" cy="36061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defTabSz="457618" hangingPunct="0">
              <a:spcBef>
                <a:spcPts val="120"/>
              </a:spcBef>
            </a:pPr>
            <a:r>
              <a:rPr lang="de-DE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3x</a:t>
            </a:r>
          </a:p>
          <a:p>
            <a:pPr marL="15240" defTabSz="457618" hangingPunct="0">
              <a:spcBef>
                <a:spcPts val="120"/>
              </a:spcBef>
            </a:pPr>
            <a:r>
              <a:rPr lang="de-DE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DALI-2 SWITCH CROSS</a:t>
            </a:r>
          </a:p>
        </p:txBody>
      </p:sp>
      <p:grpSp>
        <p:nvGrpSpPr>
          <p:cNvPr id="575" name="Gruppieren 574">
            <a:extLst>
              <a:ext uri="{FF2B5EF4-FFF2-40B4-BE49-F238E27FC236}">
                <a16:creationId xmlns:a16="http://schemas.microsoft.com/office/drawing/2014/main" id="{31928C06-DCC1-79EB-73A0-640C1512D34E}"/>
              </a:ext>
            </a:extLst>
          </p:cNvPr>
          <p:cNvGrpSpPr/>
          <p:nvPr/>
        </p:nvGrpSpPr>
        <p:grpSpPr>
          <a:xfrm>
            <a:off x="3712465" y="6138612"/>
            <a:ext cx="371508" cy="446465"/>
            <a:chOff x="4808227" y="3281974"/>
            <a:chExt cx="246871" cy="296681"/>
          </a:xfrm>
        </p:grpSpPr>
        <p:pic>
          <p:nvPicPr>
            <p:cNvPr id="961" name="Grafik 960">
              <a:extLst>
                <a:ext uri="{FF2B5EF4-FFF2-40B4-BE49-F238E27FC236}">
                  <a16:creationId xmlns:a16="http://schemas.microsoft.com/office/drawing/2014/main" id="{C46E81D8-BE72-71E6-A9AA-8DEF1E6D6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08227" y="3333206"/>
              <a:ext cx="246871" cy="245449"/>
            </a:xfrm>
            <a:prstGeom prst="rect">
              <a:avLst/>
            </a:prstGeom>
          </p:spPr>
        </p:pic>
        <p:pic>
          <p:nvPicPr>
            <p:cNvPr id="962" name="Grafik 961">
              <a:extLst>
                <a:ext uri="{FF2B5EF4-FFF2-40B4-BE49-F238E27FC236}">
                  <a16:creationId xmlns:a16="http://schemas.microsoft.com/office/drawing/2014/main" id="{842867E2-0706-F01B-1D82-DE86B7886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47011" y="3281974"/>
              <a:ext cx="189594" cy="45719"/>
            </a:xfrm>
            <a:prstGeom prst="rect">
              <a:avLst/>
            </a:prstGeom>
          </p:spPr>
        </p:pic>
      </p:grpSp>
      <p:pic>
        <p:nvPicPr>
          <p:cNvPr id="963" name="Grafik 962">
            <a:extLst>
              <a:ext uri="{FF2B5EF4-FFF2-40B4-BE49-F238E27FC236}">
                <a16:creationId xmlns:a16="http://schemas.microsoft.com/office/drawing/2014/main" id="{1304F32E-C27A-6AD5-8D57-BFCC72ACDA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4284" y="6084667"/>
            <a:ext cx="524590" cy="521126"/>
          </a:xfrm>
          <a:prstGeom prst="rect">
            <a:avLst/>
          </a:prstGeom>
        </p:spPr>
      </p:pic>
      <p:sp>
        <p:nvSpPr>
          <p:cNvPr id="965" name="object 6">
            <a:extLst>
              <a:ext uri="{FF2B5EF4-FFF2-40B4-BE49-F238E27FC236}">
                <a16:creationId xmlns:a16="http://schemas.microsoft.com/office/drawing/2014/main" id="{BFB1C5A3-B211-D4A6-7109-28DC59069F7B}"/>
              </a:ext>
            </a:extLst>
          </p:cNvPr>
          <p:cNvSpPr txBox="1"/>
          <p:nvPr/>
        </p:nvSpPr>
        <p:spPr>
          <a:xfrm>
            <a:off x="-115034" y="5767982"/>
            <a:ext cx="2075634" cy="13849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algn="ctr" defTabSz="457618" hangingPunct="0">
              <a:spcBef>
                <a:spcPts val="120"/>
              </a:spcBef>
            </a:pPr>
            <a:r>
              <a:rPr lang="de-AT" sz="800" b="1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GE</a:t>
            </a:r>
            <a:r>
              <a:rPr sz="800" b="1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RÄTE</a:t>
            </a:r>
            <a:r>
              <a:rPr lang="de-AT" sz="800" b="1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:</a:t>
            </a:r>
            <a:endParaRPr sz="800" b="1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</p:txBody>
      </p:sp>
      <p:pic>
        <p:nvPicPr>
          <p:cNvPr id="966" name="Grafik 965">
            <a:extLst>
              <a:ext uri="{FF2B5EF4-FFF2-40B4-BE49-F238E27FC236}">
                <a16:creationId xmlns:a16="http://schemas.microsoft.com/office/drawing/2014/main" id="{5766E771-8B72-9AC4-F015-86E5262BE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4072" y="1891960"/>
            <a:ext cx="316829" cy="218299"/>
          </a:xfrm>
          <a:prstGeom prst="rect">
            <a:avLst/>
          </a:prstGeom>
        </p:spPr>
      </p:pic>
      <p:pic>
        <p:nvPicPr>
          <p:cNvPr id="968" name="Grafik 967">
            <a:extLst>
              <a:ext uri="{FF2B5EF4-FFF2-40B4-BE49-F238E27FC236}">
                <a16:creationId xmlns:a16="http://schemas.microsoft.com/office/drawing/2014/main" id="{B4BC2612-7AC7-3AC9-0319-8C2C0557980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262"/>
          <a:stretch/>
        </p:blipFill>
        <p:spPr>
          <a:xfrm>
            <a:off x="7960387" y="6128958"/>
            <a:ext cx="275021" cy="476096"/>
          </a:xfrm>
          <a:prstGeom prst="rect">
            <a:avLst/>
          </a:prstGeom>
        </p:spPr>
      </p:pic>
      <p:sp>
        <p:nvSpPr>
          <p:cNvPr id="969" name="object 9">
            <a:extLst>
              <a:ext uri="{FF2B5EF4-FFF2-40B4-BE49-F238E27FC236}">
                <a16:creationId xmlns:a16="http://schemas.microsoft.com/office/drawing/2014/main" id="{DADAD405-4C45-5E04-72A3-0C662CB1B628}"/>
              </a:ext>
            </a:extLst>
          </p:cNvPr>
          <p:cNvSpPr txBox="1"/>
          <p:nvPr/>
        </p:nvSpPr>
        <p:spPr>
          <a:xfrm>
            <a:off x="8343470" y="6173131"/>
            <a:ext cx="1489378" cy="37343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 defTabSz="457618" hangingPunct="0">
              <a:spcBef>
                <a:spcPts val="120"/>
              </a:spcBef>
            </a:pPr>
            <a:r>
              <a:rPr lang="de-AT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9x</a:t>
            </a:r>
          </a:p>
          <a:p>
            <a:pPr marL="15240" marR="6096" defTabSz="457618" hangingPunct="0">
              <a:spcBef>
                <a:spcPts val="120"/>
              </a:spcBef>
            </a:pPr>
            <a:r>
              <a:rPr lang="de-AT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wDALI-2 Bluetooth 5</a:t>
            </a:r>
          </a:p>
          <a:p>
            <a:pPr marL="15240" marR="6096" defTabSz="457618" hangingPunct="0">
              <a:spcBef>
                <a:spcPts val="120"/>
              </a:spcBef>
            </a:pPr>
            <a:r>
              <a:rPr lang="de-AT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Wireless Bridge PS20</a:t>
            </a:r>
          </a:p>
        </p:txBody>
      </p:sp>
      <p:pic>
        <p:nvPicPr>
          <p:cNvPr id="975" name="Grafik 974">
            <a:extLst>
              <a:ext uri="{FF2B5EF4-FFF2-40B4-BE49-F238E27FC236}">
                <a16:creationId xmlns:a16="http://schemas.microsoft.com/office/drawing/2014/main" id="{D837CCCB-FC47-D266-8191-E82E523A55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9458" y="3936728"/>
            <a:ext cx="318765" cy="1093978"/>
          </a:xfrm>
          <a:prstGeom prst="rect">
            <a:avLst/>
          </a:prstGeom>
        </p:spPr>
      </p:pic>
      <p:sp>
        <p:nvSpPr>
          <p:cNvPr id="977" name="Textfeld 976">
            <a:extLst>
              <a:ext uri="{FF2B5EF4-FFF2-40B4-BE49-F238E27FC236}">
                <a16:creationId xmlns:a16="http://schemas.microsoft.com/office/drawing/2014/main" id="{83ADD1C6-EEAE-36F3-4E67-42B53DCC57D3}"/>
              </a:ext>
            </a:extLst>
          </p:cNvPr>
          <p:cNvSpPr txBox="1"/>
          <p:nvPr/>
        </p:nvSpPr>
        <p:spPr>
          <a:xfrm>
            <a:off x="6581885" y="5067632"/>
            <a:ext cx="1111356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AT" sz="800" b="1" dirty="0"/>
              <a:t>Einbindung</a:t>
            </a:r>
          </a:p>
          <a:p>
            <a:r>
              <a:rPr lang="de-AT" sz="800" b="1" dirty="0"/>
              <a:t>Stehleuchten </a:t>
            </a:r>
            <a:endParaRPr lang="x-none" sz="800" b="1" dirty="0"/>
          </a:p>
        </p:txBody>
      </p:sp>
      <p:pic>
        <p:nvPicPr>
          <p:cNvPr id="979" name="Grafik 978">
            <a:extLst>
              <a:ext uri="{FF2B5EF4-FFF2-40B4-BE49-F238E27FC236}">
                <a16:creationId xmlns:a16="http://schemas.microsoft.com/office/drawing/2014/main" id="{7BBBFDBC-DB7B-7BBA-55B6-40300C5F71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6504655" y="2209998"/>
            <a:ext cx="1991425" cy="391999"/>
          </a:xfrm>
          <a:prstGeom prst="rect">
            <a:avLst/>
          </a:prstGeom>
        </p:spPr>
      </p:pic>
      <p:cxnSp>
        <p:nvCxnSpPr>
          <p:cNvPr id="980" name="Gerader Verbinder 979">
            <a:extLst>
              <a:ext uri="{FF2B5EF4-FFF2-40B4-BE49-F238E27FC236}">
                <a16:creationId xmlns:a16="http://schemas.microsoft.com/office/drawing/2014/main" id="{AF12AA22-262F-3E16-C914-4D220E579158}"/>
              </a:ext>
            </a:extLst>
          </p:cNvPr>
          <p:cNvCxnSpPr>
            <a:cxnSpLocks/>
          </p:cNvCxnSpPr>
          <p:nvPr/>
        </p:nvCxnSpPr>
        <p:spPr>
          <a:xfrm>
            <a:off x="6636448" y="1692020"/>
            <a:ext cx="305644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84" name="Gerader Verbinder 983">
            <a:extLst>
              <a:ext uri="{FF2B5EF4-FFF2-40B4-BE49-F238E27FC236}">
                <a16:creationId xmlns:a16="http://schemas.microsoft.com/office/drawing/2014/main" id="{D88ADD7A-32B3-7251-6751-B99511871446}"/>
              </a:ext>
            </a:extLst>
          </p:cNvPr>
          <p:cNvCxnSpPr>
            <a:cxnSpLocks/>
          </p:cNvCxnSpPr>
          <p:nvPr/>
        </p:nvCxnSpPr>
        <p:spPr>
          <a:xfrm>
            <a:off x="7401799" y="1528817"/>
            <a:ext cx="2990" cy="1757125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86" name="Textfeld 985">
            <a:extLst>
              <a:ext uri="{FF2B5EF4-FFF2-40B4-BE49-F238E27FC236}">
                <a16:creationId xmlns:a16="http://schemas.microsoft.com/office/drawing/2014/main" id="{FE31DB31-0E5E-6304-B545-D3693387CEFE}"/>
              </a:ext>
            </a:extLst>
          </p:cNvPr>
          <p:cNvSpPr txBox="1"/>
          <p:nvPr/>
        </p:nvSpPr>
        <p:spPr>
          <a:xfrm>
            <a:off x="6795136" y="2465880"/>
            <a:ext cx="1111356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AT" sz="800" b="1" dirty="0"/>
              <a:t>Einbindung</a:t>
            </a:r>
          </a:p>
          <a:p>
            <a:r>
              <a:rPr lang="de-AT" sz="800" b="1" dirty="0"/>
              <a:t>DALI </a:t>
            </a:r>
          </a:p>
          <a:p>
            <a:r>
              <a:rPr lang="de-AT" sz="800" b="1" dirty="0"/>
              <a:t>Strahler-</a:t>
            </a:r>
          </a:p>
          <a:p>
            <a:r>
              <a:rPr lang="de-AT" sz="800" b="1" dirty="0"/>
              <a:t>Schiene</a:t>
            </a:r>
            <a:endParaRPr lang="x-none" sz="800" b="1" dirty="0"/>
          </a:p>
        </p:txBody>
      </p:sp>
      <p:pic>
        <p:nvPicPr>
          <p:cNvPr id="987" name="Grafik 986">
            <a:extLst>
              <a:ext uri="{FF2B5EF4-FFF2-40B4-BE49-F238E27FC236}">
                <a16:creationId xmlns:a16="http://schemas.microsoft.com/office/drawing/2014/main" id="{3035A912-2592-4CE5-4C2B-892A391CD9E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262"/>
          <a:stretch/>
        </p:blipFill>
        <p:spPr>
          <a:xfrm>
            <a:off x="7296409" y="3310903"/>
            <a:ext cx="284411" cy="492352"/>
          </a:xfrm>
          <a:prstGeom prst="rect">
            <a:avLst/>
          </a:prstGeom>
        </p:spPr>
      </p:pic>
      <p:pic>
        <p:nvPicPr>
          <p:cNvPr id="988" name="Grafik 987">
            <a:extLst>
              <a:ext uri="{FF2B5EF4-FFF2-40B4-BE49-F238E27FC236}">
                <a16:creationId xmlns:a16="http://schemas.microsoft.com/office/drawing/2014/main" id="{76646412-56FA-F38A-BADA-21F502F8CA3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262"/>
          <a:stretch/>
        </p:blipFill>
        <p:spPr>
          <a:xfrm>
            <a:off x="6827498" y="4303939"/>
            <a:ext cx="256548" cy="444118"/>
          </a:xfrm>
          <a:prstGeom prst="rect">
            <a:avLst/>
          </a:prstGeom>
        </p:spPr>
      </p:pic>
      <p:cxnSp>
        <p:nvCxnSpPr>
          <p:cNvPr id="990" name="Gerader Verbinder 989">
            <a:extLst>
              <a:ext uri="{FF2B5EF4-FFF2-40B4-BE49-F238E27FC236}">
                <a16:creationId xmlns:a16="http://schemas.microsoft.com/office/drawing/2014/main" id="{993C49B8-6340-5341-645A-58AD70C7D2F1}"/>
              </a:ext>
            </a:extLst>
          </p:cNvPr>
          <p:cNvCxnSpPr>
            <a:cxnSpLocks/>
          </p:cNvCxnSpPr>
          <p:nvPr/>
        </p:nvCxnSpPr>
        <p:spPr>
          <a:xfrm>
            <a:off x="6491813" y="2651419"/>
            <a:ext cx="133540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Rechteck 2">
            <a:extLst>
              <a:ext uri="{FF2B5EF4-FFF2-40B4-BE49-F238E27FC236}">
                <a16:creationId xmlns:a16="http://schemas.microsoft.com/office/drawing/2014/main" id="{768BF799-0B18-7FF1-D18E-D89ABD7AE6CC}"/>
              </a:ext>
            </a:extLst>
          </p:cNvPr>
          <p:cNvSpPr/>
          <p:nvPr/>
        </p:nvSpPr>
        <p:spPr>
          <a:xfrm rot="16200000">
            <a:off x="5720312" y="1683883"/>
            <a:ext cx="623189" cy="121619"/>
          </a:xfrm>
          <a:prstGeom prst="rect">
            <a:avLst/>
          </a:prstGeom>
          <a:solidFill>
            <a:srgbClr val="FFD83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618" hangingPunct="0"/>
            <a:endParaRPr lang="de-DE" sz="1879" b="1" kern="0">
              <a:solidFill>
                <a:srgbClr val="FFFFFF"/>
              </a:solidFill>
              <a:latin typeface="Inter Bold"/>
              <a:sym typeface="Helvetica Neue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C284AC0-5B24-A27C-104B-F5A41972599E}"/>
              </a:ext>
            </a:extLst>
          </p:cNvPr>
          <p:cNvSpPr/>
          <p:nvPr/>
        </p:nvSpPr>
        <p:spPr>
          <a:xfrm rot="16200000">
            <a:off x="5132827" y="1686739"/>
            <a:ext cx="623189" cy="121619"/>
          </a:xfrm>
          <a:prstGeom prst="rect">
            <a:avLst/>
          </a:prstGeom>
          <a:solidFill>
            <a:srgbClr val="FFD83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618" hangingPunct="0"/>
            <a:endParaRPr lang="de-DE" sz="1879" b="1" kern="0">
              <a:solidFill>
                <a:srgbClr val="FFFFFF"/>
              </a:solidFill>
              <a:latin typeface="Inter Bold"/>
              <a:sym typeface="Helvetica Neue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2F40A3A-2D16-8D29-D866-53BA635B0459}"/>
              </a:ext>
            </a:extLst>
          </p:cNvPr>
          <p:cNvSpPr/>
          <p:nvPr/>
        </p:nvSpPr>
        <p:spPr>
          <a:xfrm rot="16200000">
            <a:off x="1704419" y="1234094"/>
            <a:ext cx="266817" cy="168353"/>
          </a:xfrm>
          <a:prstGeom prst="rect">
            <a:avLst/>
          </a:prstGeom>
          <a:solidFill>
            <a:srgbClr val="FFD83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618" hangingPunct="0"/>
            <a:endParaRPr lang="de-DE" sz="1879" b="1" kern="0">
              <a:solidFill>
                <a:srgbClr val="FFFFFF"/>
              </a:solidFill>
              <a:latin typeface="Inter Bold"/>
              <a:sym typeface="Helvetica Neue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4061E53-E7A7-8914-7B5D-DFF9C4EC86AC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89070" y="1140562"/>
            <a:ext cx="557" cy="306931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41DBC340-1056-2388-0FEC-563B75AA844F}"/>
              </a:ext>
            </a:extLst>
          </p:cNvPr>
          <p:cNvSpPr/>
          <p:nvPr/>
        </p:nvSpPr>
        <p:spPr>
          <a:xfrm rot="16200000">
            <a:off x="1211907" y="1234646"/>
            <a:ext cx="266817" cy="168353"/>
          </a:xfrm>
          <a:prstGeom prst="rect">
            <a:avLst/>
          </a:prstGeom>
          <a:solidFill>
            <a:srgbClr val="FFD83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618" hangingPunct="0"/>
            <a:endParaRPr lang="de-DE" sz="1879" b="1" kern="0">
              <a:solidFill>
                <a:srgbClr val="FFFFFF"/>
              </a:solidFill>
              <a:latin typeface="Inter Bold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6559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ogo_lunatone_v1.0-01.png" descr="logo_lunatone_v1.0-01.png">
            <a:extLst>
              <a:ext uri="{FF2B5EF4-FFF2-40B4-BE49-F238E27FC236}">
                <a16:creationId xmlns:a16="http://schemas.microsoft.com/office/drawing/2014/main" id="{B077DF1D-9CD4-5749-971B-93653BF3D0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Line">
            <a:extLst>
              <a:ext uri="{FF2B5EF4-FFF2-40B4-BE49-F238E27FC236}">
                <a16:creationId xmlns:a16="http://schemas.microsoft.com/office/drawing/2014/main" id="{5D7A86C2-517D-4541-B48D-AC9AEEF0FFBB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D46D43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4" name="INPUT DEVICES, CONTROL UNITS &amp; SENSORS">
            <a:extLst>
              <a:ext uri="{FF2B5EF4-FFF2-40B4-BE49-F238E27FC236}">
                <a16:creationId xmlns:a16="http://schemas.microsoft.com/office/drawing/2014/main" id="{37076071-A20D-484A-BCBE-89B37B5FE43B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406" dirty="0" err="1">
                <a:solidFill>
                  <a:srgbClr val="D46D43"/>
                </a:solidFill>
              </a:rPr>
              <a:t>Vernetzte</a:t>
            </a:r>
            <a:r>
              <a:rPr lang="en-GB" sz="1406" dirty="0">
                <a:solidFill>
                  <a:srgbClr val="D46D43"/>
                </a:solidFill>
              </a:rPr>
              <a:t> </a:t>
            </a:r>
            <a:r>
              <a:rPr lang="en-GB" sz="1406" dirty="0" err="1">
                <a:solidFill>
                  <a:srgbClr val="D46D43"/>
                </a:solidFill>
              </a:rPr>
              <a:t>Produktionshalle</a:t>
            </a:r>
            <a:r>
              <a:rPr lang="en-GB" sz="1406" dirty="0">
                <a:solidFill>
                  <a:srgbClr val="D46D43"/>
                </a:solidFill>
              </a:rPr>
              <a:t> – Wireless </a:t>
            </a:r>
            <a:r>
              <a:rPr lang="en-GB" sz="1406" dirty="0" err="1">
                <a:solidFill>
                  <a:srgbClr val="D46D43"/>
                </a:solidFill>
              </a:rPr>
              <a:t>Refurbisment</a:t>
            </a:r>
            <a:r>
              <a:rPr lang="en-GB" sz="1406" dirty="0">
                <a:solidFill>
                  <a:srgbClr val="D46D43"/>
                </a:solidFill>
              </a:rPr>
              <a:t> </a:t>
            </a:r>
            <a:r>
              <a:rPr lang="en-GB" sz="1406" dirty="0" err="1">
                <a:solidFill>
                  <a:srgbClr val="D46D43"/>
                </a:solidFill>
              </a:rPr>
              <a:t>mit</a:t>
            </a:r>
            <a:r>
              <a:rPr lang="en-GB" sz="1406" dirty="0">
                <a:solidFill>
                  <a:srgbClr val="D46D43"/>
                </a:solidFill>
              </a:rPr>
              <a:t> DALI </a:t>
            </a:r>
            <a:r>
              <a:rPr lang="en-GB" sz="1406" dirty="0" err="1">
                <a:solidFill>
                  <a:srgbClr val="D46D43"/>
                </a:solidFill>
              </a:rPr>
              <a:t>Lichtband</a:t>
            </a:r>
            <a:endParaRPr lang="en-GB" sz="1406" dirty="0">
              <a:solidFill>
                <a:srgbClr val="D46D43"/>
              </a:solidFill>
            </a:endParaRPr>
          </a:p>
        </p:txBody>
      </p:sp>
      <p:sp>
        <p:nvSpPr>
          <p:cNvPr id="343" name="object 9">
            <a:extLst>
              <a:ext uri="{FF2B5EF4-FFF2-40B4-BE49-F238E27FC236}">
                <a16:creationId xmlns:a16="http://schemas.microsoft.com/office/drawing/2014/main" id="{4CB4EAFA-C112-4A08-AC92-24272E78CCD7}"/>
              </a:ext>
            </a:extLst>
          </p:cNvPr>
          <p:cNvSpPr txBox="1"/>
          <p:nvPr/>
        </p:nvSpPr>
        <p:spPr>
          <a:xfrm>
            <a:off x="8010828" y="6054899"/>
            <a:ext cx="835916" cy="36061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>
              <a:spcBef>
                <a:spcPts val="120"/>
              </a:spcBef>
            </a:pPr>
            <a:r>
              <a:rPr lang="de-AT" sz="720" dirty="0">
                <a:latin typeface="Arial"/>
                <a:cs typeface="Arial"/>
              </a:rPr>
              <a:t>14x</a:t>
            </a:r>
          </a:p>
          <a:p>
            <a:pPr marL="15240" marR="6096">
              <a:spcBef>
                <a:spcPts val="120"/>
              </a:spcBef>
            </a:pPr>
            <a:r>
              <a:rPr sz="720" dirty="0">
                <a:latin typeface="Arial"/>
                <a:cs typeface="Arial"/>
              </a:rPr>
              <a:t>DALI</a:t>
            </a:r>
            <a:r>
              <a:rPr lang="de-DE" sz="720" dirty="0">
                <a:latin typeface="Arial"/>
                <a:cs typeface="Arial"/>
              </a:rPr>
              <a:t>-2</a:t>
            </a:r>
            <a:r>
              <a:rPr sz="720" spc="-30" dirty="0">
                <a:latin typeface="Arial"/>
                <a:cs typeface="Arial"/>
              </a:rPr>
              <a:t> CS</a:t>
            </a:r>
            <a:r>
              <a:rPr sz="720" spc="600" dirty="0">
                <a:latin typeface="Arial"/>
                <a:cs typeface="Arial"/>
              </a:rPr>
              <a:t> </a:t>
            </a:r>
            <a:r>
              <a:rPr sz="720" spc="-12" dirty="0">
                <a:latin typeface="Arial"/>
                <a:cs typeface="Arial"/>
              </a:rPr>
              <a:t>COMBISENSOR</a:t>
            </a:r>
            <a:endParaRPr sz="720" dirty="0">
              <a:latin typeface="Arial"/>
              <a:cs typeface="Arial"/>
            </a:endParaRPr>
          </a:p>
        </p:txBody>
      </p:sp>
      <p:sp>
        <p:nvSpPr>
          <p:cNvPr id="344" name="object 14">
            <a:extLst>
              <a:ext uri="{FF2B5EF4-FFF2-40B4-BE49-F238E27FC236}">
                <a16:creationId xmlns:a16="http://schemas.microsoft.com/office/drawing/2014/main" id="{417888E8-845A-4427-875E-C1F0233E1CDC}"/>
              </a:ext>
            </a:extLst>
          </p:cNvPr>
          <p:cNvSpPr txBox="1"/>
          <p:nvPr/>
        </p:nvSpPr>
        <p:spPr>
          <a:xfrm>
            <a:off x="745538" y="6050277"/>
            <a:ext cx="644790" cy="36061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>
              <a:spcBef>
                <a:spcPts val="120"/>
              </a:spcBef>
            </a:pPr>
            <a:r>
              <a:rPr lang="de-AT" sz="720" dirty="0">
                <a:latin typeface="Arial"/>
                <a:cs typeface="Arial"/>
              </a:rPr>
              <a:t>3x</a:t>
            </a:r>
          </a:p>
          <a:p>
            <a:pPr marL="15240" marR="6096">
              <a:spcBef>
                <a:spcPts val="120"/>
              </a:spcBef>
            </a:pPr>
            <a:r>
              <a:rPr lang="de-AT" sz="720" dirty="0">
                <a:latin typeface="Arial"/>
                <a:cs typeface="Arial"/>
              </a:rPr>
              <a:t> </a:t>
            </a:r>
            <a:r>
              <a:rPr sz="720" dirty="0">
                <a:latin typeface="Arial"/>
                <a:cs typeface="Arial"/>
              </a:rPr>
              <a:t>DALI</a:t>
            </a:r>
            <a:r>
              <a:rPr sz="720" spc="-30" dirty="0">
                <a:latin typeface="Arial"/>
                <a:cs typeface="Arial"/>
              </a:rPr>
              <a:t> </a:t>
            </a:r>
            <a:r>
              <a:rPr sz="720" spc="-12" dirty="0">
                <a:latin typeface="Arial"/>
                <a:cs typeface="Arial"/>
              </a:rPr>
              <a:t>POWER</a:t>
            </a:r>
            <a:r>
              <a:rPr sz="720" spc="600" dirty="0">
                <a:latin typeface="Arial"/>
                <a:cs typeface="Arial"/>
              </a:rPr>
              <a:t> </a:t>
            </a:r>
            <a:r>
              <a:rPr sz="720" spc="-12" dirty="0">
                <a:latin typeface="Arial"/>
                <a:cs typeface="Arial"/>
              </a:rPr>
              <a:t>SUPPLY</a:t>
            </a:r>
            <a:endParaRPr sz="720" dirty="0">
              <a:latin typeface="Arial"/>
              <a:cs typeface="Arial"/>
            </a:endParaRPr>
          </a:p>
        </p:txBody>
      </p:sp>
      <p:sp>
        <p:nvSpPr>
          <p:cNvPr id="345" name="object 15">
            <a:extLst>
              <a:ext uri="{FF2B5EF4-FFF2-40B4-BE49-F238E27FC236}">
                <a16:creationId xmlns:a16="http://schemas.microsoft.com/office/drawing/2014/main" id="{38D5C413-D3F5-46F0-8AC8-27F9668A283E}"/>
              </a:ext>
            </a:extLst>
          </p:cNvPr>
          <p:cNvSpPr txBox="1"/>
          <p:nvPr/>
        </p:nvSpPr>
        <p:spPr>
          <a:xfrm>
            <a:off x="5127806" y="6117467"/>
            <a:ext cx="1049444" cy="24981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lang="de-DE" sz="720" dirty="0">
                <a:latin typeface="Arial"/>
                <a:cs typeface="Arial"/>
              </a:rPr>
              <a:t>1x</a:t>
            </a:r>
          </a:p>
          <a:p>
            <a:pPr marL="15240">
              <a:spcBef>
                <a:spcPts val="120"/>
              </a:spcBef>
            </a:pPr>
            <a:r>
              <a:rPr lang="de-DE" sz="720" dirty="0">
                <a:latin typeface="Arial"/>
                <a:cs typeface="Arial"/>
              </a:rPr>
              <a:t>DALI-2 DISPLAY 7“ Plus</a:t>
            </a:r>
            <a:endParaRPr sz="720" dirty="0">
              <a:latin typeface="Arial"/>
              <a:cs typeface="Arial"/>
            </a:endParaRPr>
          </a:p>
        </p:txBody>
      </p:sp>
      <p:grpSp>
        <p:nvGrpSpPr>
          <p:cNvPr id="371" name="Gruppieren 370">
            <a:extLst>
              <a:ext uri="{FF2B5EF4-FFF2-40B4-BE49-F238E27FC236}">
                <a16:creationId xmlns:a16="http://schemas.microsoft.com/office/drawing/2014/main" id="{FE5CA3AF-8915-436A-99A2-2CDB9551B29D}"/>
              </a:ext>
            </a:extLst>
          </p:cNvPr>
          <p:cNvGrpSpPr/>
          <p:nvPr/>
        </p:nvGrpSpPr>
        <p:grpSpPr>
          <a:xfrm>
            <a:off x="7316210" y="6027564"/>
            <a:ext cx="620413" cy="390414"/>
            <a:chOff x="7477014" y="5771082"/>
            <a:chExt cx="441046" cy="277542"/>
          </a:xfrm>
        </p:grpSpPr>
        <p:pic>
          <p:nvPicPr>
            <p:cNvPr id="372" name="Grafik 371">
              <a:extLst>
                <a:ext uri="{FF2B5EF4-FFF2-40B4-BE49-F238E27FC236}">
                  <a16:creationId xmlns:a16="http://schemas.microsoft.com/office/drawing/2014/main" id="{BB51C6F8-F2F1-4A3B-9FDA-278C6E783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7014" y="5771082"/>
              <a:ext cx="301340" cy="209717"/>
            </a:xfrm>
            <a:prstGeom prst="rect">
              <a:avLst/>
            </a:prstGeom>
          </p:spPr>
        </p:pic>
        <p:pic>
          <p:nvPicPr>
            <p:cNvPr id="373" name="Grafik 372">
              <a:extLst>
                <a:ext uri="{FF2B5EF4-FFF2-40B4-BE49-F238E27FC236}">
                  <a16:creationId xmlns:a16="http://schemas.microsoft.com/office/drawing/2014/main" id="{50B52056-52E8-4E62-AA66-E831C4390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05046" y="5948117"/>
              <a:ext cx="213014" cy="100507"/>
            </a:xfrm>
            <a:prstGeom prst="rect">
              <a:avLst/>
            </a:prstGeom>
          </p:spPr>
        </p:pic>
      </p:grpSp>
      <p:sp>
        <p:nvSpPr>
          <p:cNvPr id="1086" name="Rechteck 1085">
            <a:extLst>
              <a:ext uri="{FF2B5EF4-FFF2-40B4-BE49-F238E27FC236}">
                <a16:creationId xmlns:a16="http://schemas.microsoft.com/office/drawing/2014/main" id="{37765E38-9318-4B64-9D44-81077AC9169F}"/>
              </a:ext>
            </a:extLst>
          </p:cNvPr>
          <p:cNvSpPr/>
          <p:nvPr/>
        </p:nvSpPr>
        <p:spPr>
          <a:xfrm>
            <a:off x="358003" y="5974133"/>
            <a:ext cx="10883154" cy="529376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701040" hangingPunct="0"/>
            <a:endParaRPr lang="de-DE" sz="264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85" name="Grafik 484">
            <a:extLst>
              <a:ext uri="{FF2B5EF4-FFF2-40B4-BE49-F238E27FC236}">
                <a16:creationId xmlns:a16="http://schemas.microsoft.com/office/drawing/2014/main" id="{52A59CE2-0830-4D8F-8B75-867082E84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637" y="5994842"/>
            <a:ext cx="760964" cy="479651"/>
          </a:xfrm>
          <a:prstGeom prst="rect">
            <a:avLst/>
          </a:prstGeom>
        </p:spPr>
      </p:pic>
      <p:pic>
        <p:nvPicPr>
          <p:cNvPr id="955" name="Grafik 954">
            <a:extLst>
              <a:ext uri="{FF2B5EF4-FFF2-40B4-BE49-F238E27FC236}">
                <a16:creationId xmlns:a16="http://schemas.microsoft.com/office/drawing/2014/main" id="{408DF787-34C3-4AEC-9274-95650144A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638773" y="6163771"/>
            <a:ext cx="714659" cy="167815"/>
          </a:xfrm>
          <a:prstGeom prst="rect">
            <a:avLst/>
          </a:prstGeom>
        </p:spPr>
      </p:pic>
      <p:sp>
        <p:nvSpPr>
          <p:cNvPr id="957" name="object 15">
            <a:extLst>
              <a:ext uri="{FF2B5EF4-FFF2-40B4-BE49-F238E27FC236}">
                <a16:creationId xmlns:a16="http://schemas.microsoft.com/office/drawing/2014/main" id="{CF93E423-6549-4C9B-8EF4-2A102B222AF4}"/>
              </a:ext>
            </a:extLst>
          </p:cNvPr>
          <p:cNvSpPr txBox="1"/>
          <p:nvPr/>
        </p:nvSpPr>
        <p:spPr>
          <a:xfrm>
            <a:off x="3182766" y="6057796"/>
            <a:ext cx="849772" cy="36061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lang="de-DE" sz="720" dirty="0">
                <a:latin typeface="Arial"/>
                <a:cs typeface="Arial"/>
              </a:rPr>
              <a:t>1x</a:t>
            </a:r>
          </a:p>
          <a:p>
            <a:pPr marL="15240">
              <a:spcBef>
                <a:spcPts val="120"/>
              </a:spcBef>
            </a:pPr>
            <a:r>
              <a:rPr lang="de-DE" sz="720" dirty="0">
                <a:latin typeface="Arial"/>
                <a:cs typeface="Arial"/>
              </a:rPr>
              <a:t>DALI-2 DISPLAY BUS EXTENSION</a:t>
            </a:r>
            <a:endParaRPr sz="720" dirty="0">
              <a:latin typeface="Arial"/>
              <a:cs typeface="Arial"/>
            </a:endParaRPr>
          </a:p>
        </p:txBody>
      </p:sp>
      <p:sp>
        <p:nvSpPr>
          <p:cNvPr id="958" name="object 95">
            <a:extLst>
              <a:ext uri="{FF2B5EF4-FFF2-40B4-BE49-F238E27FC236}">
                <a16:creationId xmlns:a16="http://schemas.microsoft.com/office/drawing/2014/main" id="{129545C1-8E08-4EF3-BF7E-E96D387F2DAE}"/>
              </a:ext>
            </a:extLst>
          </p:cNvPr>
          <p:cNvSpPr txBox="1"/>
          <p:nvPr/>
        </p:nvSpPr>
        <p:spPr>
          <a:xfrm>
            <a:off x="6698292" y="6106077"/>
            <a:ext cx="599836" cy="24981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lang="de-AT" sz="720" dirty="0">
                <a:latin typeface="Arial"/>
                <a:cs typeface="Arial"/>
              </a:rPr>
              <a:t>4x</a:t>
            </a:r>
          </a:p>
          <a:p>
            <a:pPr marL="15240">
              <a:spcBef>
                <a:spcPts val="120"/>
              </a:spcBef>
            </a:pPr>
            <a:r>
              <a:rPr sz="720" dirty="0">
                <a:latin typeface="Arial"/>
                <a:cs typeface="Arial"/>
              </a:rPr>
              <a:t>DALI</a:t>
            </a:r>
            <a:r>
              <a:rPr sz="720" spc="-30" dirty="0">
                <a:latin typeface="Arial"/>
                <a:cs typeface="Arial"/>
              </a:rPr>
              <a:t> MC</a:t>
            </a:r>
            <a:r>
              <a:rPr lang="de-DE" sz="720" spc="-30" dirty="0">
                <a:latin typeface="Arial"/>
                <a:cs typeface="Arial"/>
              </a:rPr>
              <a:t>+</a:t>
            </a:r>
            <a:endParaRPr sz="720" dirty="0">
              <a:latin typeface="Arial"/>
              <a:cs typeface="Arial"/>
            </a:endParaRPr>
          </a:p>
        </p:txBody>
      </p:sp>
      <p:pic>
        <p:nvPicPr>
          <p:cNvPr id="960" name="Grafik 959">
            <a:extLst>
              <a:ext uri="{FF2B5EF4-FFF2-40B4-BE49-F238E27FC236}">
                <a16:creationId xmlns:a16="http://schemas.microsoft.com/office/drawing/2014/main" id="{A5A0D7CD-6E5A-4525-A503-3645B91832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1844" y="6001228"/>
            <a:ext cx="305200" cy="427574"/>
          </a:xfrm>
          <a:prstGeom prst="rect">
            <a:avLst/>
          </a:prstGeom>
        </p:spPr>
      </p:pic>
      <p:sp>
        <p:nvSpPr>
          <p:cNvPr id="2" name="object 15">
            <a:extLst>
              <a:ext uri="{FF2B5EF4-FFF2-40B4-BE49-F238E27FC236}">
                <a16:creationId xmlns:a16="http://schemas.microsoft.com/office/drawing/2014/main" id="{DE0287AC-18E9-3C9D-78BB-5610588710C7}"/>
              </a:ext>
            </a:extLst>
          </p:cNvPr>
          <p:cNvSpPr txBox="1"/>
          <p:nvPr/>
        </p:nvSpPr>
        <p:spPr>
          <a:xfrm>
            <a:off x="1815259" y="6040014"/>
            <a:ext cx="1046124" cy="36061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lang="de-AT" sz="720" dirty="0">
                <a:latin typeface="Arial"/>
                <a:cs typeface="Arial"/>
              </a:rPr>
              <a:t>1x</a:t>
            </a:r>
          </a:p>
          <a:p>
            <a:pPr marL="15240">
              <a:spcBef>
                <a:spcPts val="120"/>
              </a:spcBef>
            </a:pPr>
            <a:r>
              <a:rPr sz="720" dirty="0">
                <a:latin typeface="Arial"/>
                <a:cs typeface="Arial"/>
              </a:rPr>
              <a:t>24V</a:t>
            </a:r>
            <a:r>
              <a:rPr sz="720" spc="-12" dirty="0">
                <a:latin typeface="Arial"/>
                <a:cs typeface="Arial"/>
              </a:rPr>
              <a:t> </a:t>
            </a:r>
            <a:r>
              <a:rPr sz="720" dirty="0">
                <a:latin typeface="Arial"/>
                <a:cs typeface="Arial"/>
              </a:rPr>
              <a:t>POWER</a:t>
            </a:r>
            <a:r>
              <a:rPr sz="720" spc="-12" dirty="0">
                <a:latin typeface="Arial"/>
                <a:cs typeface="Arial"/>
              </a:rPr>
              <a:t> SUPPLY</a:t>
            </a:r>
            <a:r>
              <a:rPr lang="de-AT" sz="720" spc="-12" dirty="0">
                <a:latin typeface="Arial"/>
                <a:cs typeface="Arial"/>
              </a:rPr>
              <a:t> FÜR BUS EXTENSION</a:t>
            </a:r>
            <a:endParaRPr sz="720" dirty="0">
              <a:latin typeface="Arial"/>
              <a:cs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49F4776-245B-F295-48F5-B53CCD0C89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9262" y="5883633"/>
            <a:ext cx="162605" cy="714659"/>
          </a:xfrm>
          <a:prstGeom prst="rect">
            <a:avLst/>
          </a:prstGeom>
        </p:spPr>
      </p:pic>
      <p:pic>
        <p:nvPicPr>
          <p:cNvPr id="394" name="Grafik 393">
            <a:extLst>
              <a:ext uri="{FF2B5EF4-FFF2-40B4-BE49-F238E27FC236}">
                <a16:creationId xmlns:a16="http://schemas.microsoft.com/office/drawing/2014/main" id="{E472B55E-A4FC-4BF3-A95F-30B0D4D412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250" y="5912825"/>
            <a:ext cx="143509" cy="669709"/>
          </a:xfrm>
          <a:prstGeom prst="rect">
            <a:avLst/>
          </a:prstGeom>
        </p:spPr>
      </p:pic>
      <p:grpSp>
        <p:nvGrpSpPr>
          <p:cNvPr id="193" name="Gruppieren 192">
            <a:extLst>
              <a:ext uri="{FF2B5EF4-FFF2-40B4-BE49-F238E27FC236}">
                <a16:creationId xmlns:a16="http://schemas.microsoft.com/office/drawing/2014/main" id="{A6A899BB-B79B-EBEF-C3D4-5D0D806082DE}"/>
              </a:ext>
            </a:extLst>
          </p:cNvPr>
          <p:cNvGrpSpPr/>
          <p:nvPr/>
        </p:nvGrpSpPr>
        <p:grpSpPr>
          <a:xfrm>
            <a:off x="75840" y="775952"/>
            <a:ext cx="8562136" cy="4774083"/>
            <a:chOff x="719085" y="584301"/>
            <a:chExt cx="8562136" cy="4774083"/>
          </a:xfrm>
        </p:grpSpPr>
        <p:sp>
          <p:nvSpPr>
            <p:cNvPr id="561" name="Textfeld 560">
              <a:extLst>
                <a:ext uri="{FF2B5EF4-FFF2-40B4-BE49-F238E27FC236}">
                  <a16:creationId xmlns:a16="http://schemas.microsoft.com/office/drawing/2014/main" id="{3D1F5166-7B0E-4AEF-9C34-684A41AD95DC}"/>
                </a:ext>
              </a:extLst>
            </p:cNvPr>
            <p:cNvSpPr txBox="1"/>
            <p:nvPr/>
          </p:nvSpPr>
          <p:spPr>
            <a:xfrm>
              <a:off x="6803409" y="3981305"/>
              <a:ext cx="1001986" cy="2339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60960" tIns="60960" rIns="60960" bIns="60960" numCol="1" spcCol="38100" rtlCol="0" anchor="ctr">
              <a:spAutoFit/>
            </a:bodyPr>
            <a:lstStyle/>
            <a:p>
              <a:pPr algn="ctr" defTabSz="701040" hangingPunct="0"/>
              <a:r>
                <a:rPr lang="de-DE" sz="720" kern="0" dirty="0">
                  <a:solidFill>
                    <a:schemeClr val="tx1"/>
                  </a:solidFill>
                  <a:latin typeface="Calibri"/>
                </a:rPr>
                <a:t>MAINS SUPPLY</a:t>
              </a:r>
              <a:endParaRPr lang="de-DE" sz="96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40" name="Textfeld 2039">
              <a:extLst>
                <a:ext uri="{FF2B5EF4-FFF2-40B4-BE49-F238E27FC236}">
                  <a16:creationId xmlns:a16="http://schemas.microsoft.com/office/drawing/2014/main" id="{B6051EEB-CA25-4C2C-9015-6F2F01F8D3B9}"/>
                </a:ext>
              </a:extLst>
            </p:cNvPr>
            <p:cNvSpPr txBox="1"/>
            <p:nvPr/>
          </p:nvSpPr>
          <p:spPr>
            <a:xfrm>
              <a:off x="8044395" y="5049811"/>
              <a:ext cx="568894" cy="2339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60960" tIns="60960" rIns="60960" bIns="60960" numCol="1" spcCol="38100" rtlCol="0" anchor="ctr">
              <a:spAutoFit/>
            </a:bodyPr>
            <a:lstStyle/>
            <a:p>
              <a:pPr defTabSz="701040" hangingPunct="0"/>
              <a:r>
                <a:rPr lang="de-DE" sz="720" kern="0" dirty="0">
                  <a:solidFill>
                    <a:srgbClr val="F79646">
                      <a:lumMod val="75000"/>
                    </a:srgbClr>
                  </a:solidFill>
                  <a:latin typeface="Calibri"/>
                </a:rPr>
                <a:t>DALI LINES</a:t>
              </a:r>
              <a:endParaRPr lang="de-DE" sz="960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47" name="Textfeld 546">
              <a:extLst>
                <a:ext uri="{FF2B5EF4-FFF2-40B4-BE49-F238E27FC236}">
                  <a16:creationId xmlns:a16="http://schemas.microsoft.com/office/drawing/2014/main" id="{ECC125B1-41CE-498E-ACB4-A8FDE05E2793}"/>
                </a:ext>
              </a:extLst>
            </p:cNvPr>
            <p:cNvSpPr txBox="1"/>
            <p:nvPr/>
          </p:nvSpPr>
          <p:spPr>
            <a:xfrm>
              <a:off x="7347005" y="4885981"/>
              <a:ext cx="298720" cy="2339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60960" tIns="60960" rIns="60960" bIns="60960" numCol="1" spcCol="38100" rtlCol="0" anchor="ctr">
              <a:spAutoFit/>
            </a:bodyPr>
            <a:lstStyle/>
            <a:p>
              <a:pPr algn="ctr" defTabSz="701040" hangingPunct="0"/>
              <a:r>
                <a:rPr lang="de-DE" sz="720" kern="0" dirty="0">
                  <a:solidFill>
                    <a:schemeClr val="accent2">
                      <a:lumMod val="75000"/>
                    </a:schemeClr>
                  </a:solidFill>
                  <a:latin typeface="Calibri"/>
                </a:rPr>
                <a:t>PoE</a:t>
              </a:r>
              <a:endParaRPr lang="de-DE" sz="960" dirty="0">
                <a:solidFill>
                  <a:schemeClr val="accent2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96" name="Gerader Verbinder 195">
              <a:extLst>
                <a:ext uri="{FF2B5EF4-FFF2-40B4-BE49-F238E27FC236}">
                  <a16:creationId xmlns:a16="http://schemas.microsoft.com/office/drawing/2014/main" id="{A0D1D4E9-4241-4E3D-AEAB-83E5AA30BA68}"/>
                </a:ext>
              </a:extLst>
            </p:cNvPr>
            <p:cNvCxnSpPr>
              <a:cxnSpLocks/>
              <a:endCxn id="23" idx="0"/>
            </p:cNvCxnSpPr>
            <p:nvPr/>
          </p:nvCxnSpPr>
          <p:spPr>
            <a:xfrm flipV="1">
              <a:off x="8203723" y="4821603"/>
              <a:ext cx="0" cy="57793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824" name="Grafik 823">
              <a:extLst>
                <a:ext uri="{FF2B5EF4-FFF2-40B4-BE49-F238E27FC236}">
                  <a16:creationId xmlns:a16="http://schemas.microsoft.com/office/drawing/2014/main" id="{F9D964BD-068C-4E00-B723-1CAE5D3EA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800000">
              <a:off x="7573666" y="4250274"/>
              <a:ext cx="147424" cy="566662"/>
            </a:xfrm>
            <a:prstGeom prst="rect">
              <a:avLst/>
            </a:prstGeom>
          </p:spPr>
        </p:pic>
        <p:pic>
          <p:nvPicPr>
            <p:cNvPr id="845" name="Grafik 844">
              <a:extLst>
                <a:ext uri="{FF2B5EF4-FFF2-40B4-BE49-F238E27FC236}">
                  <a16:creationId xmlns:a16="http://schemas.microsoft.com/office/drawing/2014/main" id="{59939252-E358-43A4-946B-CD984C570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800000">
              <a:off x="7996086" y="4250274"/>
              <a:ext cx="147424" cy="566662"/>
            </a:xfrm>
            <a:prstGeom prst="rect">
              <a:avLst/>
            </a:prstGeom>
          </p:spPr>
        </p:pic>
        <p:pic>
          <p:nvPicPr>
            <p:cNvPr id="846" name="Grafik 845">
              <a:extLst>
                <a:ext uri="{FF2B5EF4-FFF2-40B4-BE49-F238E27FC236}">
                  <a16:creationId xmlns:a16="http://schemas.microsoft.com/office/drawing/2014/main" id="{1B2D0C90-76DE-4EA6-B454-6BE7B180B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800000">
              <a:off x="7859813" y="4250274"/>
              <a:ext cx="147424" cy="566662"/>
            </a:xfrm>
            <a:prstGeom prst="rect">
              <a:avLst/>
            </a:prstGeom>
          </p:spPr>
        </p:pic>
        <p:pic>
          <p:nvPicPr>
            <p:cNvPr id="847" name="Grafik 846">
              <a:extLst>
                <a:ext uri="{FF2B5EF4-FFF2-40B4-BE49-F238E27FC236}">
                  <a16:creationId xmlns:a16="http://schemas.microsoft.com/office/drawing/2014/main" id="{9E928A29-6925-4F61-88D2-F298BFD24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800000">
              <a:off x="7718454" y="4250273"/>
              <a:ext cx="147424" cy="56666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76ED192C-366E-4115-A983-5F73B5FBE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0800000">
              <a:off x="8133738" y="4249490"/>
              <a:ext cx="139970" cy="572112"/>
            </a:xfrm>
            <a:prstGeom prst="rect">
              <a:avLst/>
            </a:prstGeom>
          </p:spPr>
        </p:pic>
        <p:cxnSp>
          <p:nvCxnSpPr>
            <p:cNvPr id="406" name="Gerader Verbinder 405">
              <a:extLst>
                <a:ext uri="{FF2B5EF4-FFF2-40B4-BE49-F238E27FC236}">
                  <a16:creationId xmlns:a16="http://schemas.microsoft.com/office/drawing/2014/main" id="{F33F653E-DD77-496C-B1E2-2A5FD158AA26}"/>
                </a:ext>
              </a:extLst>
            </p:cNvPr>
            <p:cNvCxnSpPr>
              <a:cxnSpLocks/>
              <a:endCxn id="824" idx="0"/>
            </p:cNvCxnSpPr>
            <p:nvPr/>
          </p:nvCxnSpPr>
          <p:spPr>
            <a:xfrm flipV="1">
              <a:off x="7647377" y="4816936"/>
              <a:ext cx="0" cy="61286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9" name="Gerader Verbinder 408">
              <a:extLst>
                <a:ext uri="{FF2B5EF4-FFF2-40B4-BE49-F238E27FC236}">
                  <a16:creationId xmlns:a16="http://schemas.microsoft.com/office/drawing/2014/main" id="{2580084B-25D6-4F4C-A540-762D20AE2941}"/>
                </a:ext>
              </a:extLst>
            </p:cNvPr>
            <p:cNvCxnSpPr>
              <a:cxnSpLocks/>
              <a:endCxn id="847" idx="0"/>
            </p:cNvCxnSpPr>
            <p:nvPr/>
          </p:nvCxnSpPr>
          <p:spPr>
            <a:xfrm flipV="1">
              <a:off x="7792165" y="4816934"/>
              <a:ext cx="0" cy="413434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0" name="Gerader Verbinder 419">
              <a:extLst>
                <a:ext uri="{FF2B5EF4-FFF2-40B4-BE49-F238E27FC236}">
                  <a16:creationId xmlns:a16="http://schemas.microsoft.com/office/drawing/2014/main" id="{8BDA8F4E-0DB0-4B3F-9F87-66D858A2C70B}"/>
                </a:ext>
              </a:extLst>
            </p:cNvPr>
            <p:cNvCxnSpPr>
              <a:cxnSpLocks/>
            </p:cNvCxnSpPr>
            <p:nvPr/>
          </p:nvCxnSpPr>
          <p:spPr>
            <a:xfrm>
              <a:off x="7211569" y="4881581"/>
              <a:ext cx="442249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5" name="Gerader Verbinder 444">
              <a:extLst>
                <a:ext uri="{FF2B5EF4-FFF2-40B4-BE49-F238E27FC236}">
                  <a16:creationId xmlns:a16="http://schemas.microsoft.com/office/drawing/2014/main" id="{5EF2C4D7-8AD5-4AC0-A56D-C8689EDB74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4712" y="4816026"/>
              <a:ext cx="0" cy="476065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6" name="Gerader Verbinder 445">
              <a:extLst>
                <a:ext uri="{FF2B5EF4-FFF2-40B4-BE49-F238E27FC236}">
                  <a16:creationId xmlns:a16="http://schemas.microsoft.com/office/drawing/2014/main" id="{888BACD6-86D6-4500-B644-9B1A5A8E7B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69797" y="4816027"/>
              <a:ext cx="0" cy="533214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0" name="Gerader Verbinder 449">
              <a:extLst>
                <a:ext uri="{FF2B5EF4-FFF2-40B4-BE49-F238E27FC236}">
                  <a16:creationId xmlns:a16="http://schemas.microsoft.com/office/drawing/2014/main" id="{0F2281C7-7D5E-4BA5-A6A3-559739447D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2968" y="4170812"/>
              <a:ext cx="1225894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8" name="Gerader Verbinder 457">
              <a:extLst>
                <a:ext uri="{FF2B5EF4-FFF2-40B4-BE49-F238E27FC236}">
                  <a16:creationId xmlns:a16="http://schemas.microsoft.com/office/drawing/2014/main" id="{88394B2E-421F-45D8-8DD2-79CA40F46E89}"/>
                </a:ext>
              </a:extLst>
            </p:cNvPr>
            <p:cNvCxnSpPr>
              <a:cxnSpLocks/>
              <a:stCxn id="824" idx="2"/>
            </p:cNvCxnSpPr>
            <p:nvPr/>
          </p:nvCxnSpPr>
          <p:spPr>
            <a:xfrm flipV="1">
              <a:off x="7647377" y="4176452"/>
              <a:ext cx="0" cy="7382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0" name="Gerader Verbinder 459">
              <a:extLst>
                <a:ext uri="{FF2B5EF4-FFF2-40B4-BE49-F238E27FC236}">
                  <a16:creationId xmlns:a16="http://schemas.microsoft.com/office/drawing/2014/main" id="{953EF655-9097-410A-AFC3-C391A98F84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4298" y="4176452"/>
              <a:ext cx="0" cy="7382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1" name="Gerader Verbinder 460">
              <a:extLst>
                <a:ext uri="{FF2B5EF4-FFF2-40B4-BE49-F238E27FC236}">
                  <a16:creationId xmlns:a16="http://schemas.microsoft.com/office/drawing/2014/main" id="{918E35ED-0227-4FC4-B274-D69FBC9E25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8032" y="4176452"/>
              <a:ext cx="0" cy="7382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2" name="Gerader Verbinder 461">
              <a:extLst>
                <a:ext uri="{FF2B5EF4-FFF2-40B4-BE49-F238E27FC236}">
                  <a16:creationId xmlns:a16="http://schemas.microsoft.com/office/drawing/2014/main" id="{29CA73C2-5451-4711-90F2-CEF6972B1F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2654" y="4173670"/>
              <a:ext cx="0" cy="73823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3" name="Gerader Verbinder 462">
              <a:extLst>
                <a:ext uri="{FF2B5EF4-FFF2-40B4-BE49-F238E27FC236}">
                  <a16:creationId xmlns:a16="http://schemas.microsoft.com/office/drawing/2014/main" id="{0041E96D-8EA1-4790-BE45-807133F875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08862" y="4165021"/>
              <a:ext cx="0" cy="79615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9" name="Gerader Verbinder 468">
              <a:extLst>
                <a:ext uri="{FF2B5EF4-FFF2-40B4-BE49-F238E27FC236}">
                  <a16:creationId xmlns:a16="http://schemas.microsoft.com/office/drawing/2014/main" id="{573AFD27-6A3C-474C-B697-7D2D16FBA3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3727" y="4875666"/>
              <a:ext cx="113030" cy="0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3" name="Gerader Verbinder 472">
              <a:extLst>
                <a:ext uri="{FF2B5EF4-FFF2-40B4-BE49-F238E27FC236}">
                  <a16:creationId xmlns:a16="http://schemas.microsoft.com/office/drawing/2014/main" id="{A29BF5DD-FB0D-487D-8047-F42070B58577}"/>
                </a:ext>
              </a:extLst>
            </p:cNvPr>
            <p:cNvCxnSpPr>
              <a:cxnSpLocks/>
            </p:cNvCxnSpPr>
            <p:nvPr/>
          </p:nvCxnSpPr>
          <p:spPr>
            <a:xfrm>
              <a:off x="8318935" y="4170736"/>
              <a:ext cx="0" cy="711517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9" name="Gerader Verbinder 478">
              <a:extLst>
                <a:ext uri="{FF2B5EF4-FFF2-40B4-BE49-F238E27FC236}">
                  <a16:creationId xmlns:a16="http://schemas.microsoft.com/office/drawing/2014/main" id="{EA3E79C2-C25F-4F56-85F6-5A664835A4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5170" y="4170736"/>
              <a:ext cx="234740" cy="0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272" name="Grafik 271">
              <a:extLst>
                <a:ext uri="{FF2B5EF4-FFF2-40B4-BE49-F238E27FC236}">
                  <a16:creationId xmlns:a16="http://schemas.microsoft.com/office/drawing/2014/main" id="{039DBFB6-4BBC-44E5-8248-B9F841B2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73267" y="4492614"/>
              <a:ext cx="407954" cy="236185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20D7FC77-C72E-4762-9F16-DDBF2AECB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8302591" y="4470090"/>
              <a:ext cx="550231" cy="129204"/>
            </a:xfrm>
            <a:prstGeom prst="rect">
              <a:avLst/>
            </a:prstGeom>
          </p:spPr>
        </p:pic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61B8AA25-6CA3-42D0-A373-70FB7FD363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9475" y="4165022"/>
              <a:ext cx="0" cy="92104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1" name="Gerader Verbinder 410">
              <a:extLst>
                <a:ext uri="{FF2B5EF4-FFF2-40B4-BE49-F238E27FC236}">
                  <a16:creationId xmlns:a16="http://schemas.microsoft.com/office/drawing/2014/main" id="{1E3D2A8A-694C-4553-96F7-78CB328EC389}"/>
                </a:ext>
              </a:extLst>
            </p:cNvPr>
            <p:cNvCxnSpPr>
              <a:cxnSpLocks/>
            </p:cNvCxnSpPr>
            <p:nvPr/>
          </p:nvCxnSpPr>
          <p:spPr>
            <a:xfrm>
              <a:off x="8593922" y="4169435"/>
              <a:ext cx="103544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5" name="Gerader Verbinder 414">
              <a:extLst>
                <a:ext uri="{FF2B5EF4-FFF2-40B4-BE49-F238E27FC236}">
                  <a16:creationId xmlns:a16="http://schemas.microsoft.com/office/drawing/2014/main" id="{7D1CBCD1-5D57-4F21-BDB2-3AB1FAB316C0}"/>
                </a:ext>
              </a:extLst>
            </p:cNvPr>
            <p:cNvCxnSpPr>
              <a:cxnSpLocks/>
            </p:cNvCxnSpPr>
            <p:nvPr/>
          </p:nvCxnSpPr>
          <p:spPr>
            <a:xfrm>
              <a:off x="8693634" y="4165021"/>
              <a:ext cx="0" cy="1191077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4" name="Gerader Verbinder 423">
              <a:extLst>
                <a:ext uri="{FF2B5EF4-FFF2-40B4-BE49-F238E27FC236}">
                  <a16:creationId xmlns:a16="http://schemas.microsoft.com/office/drawing/2014/main" id="{A997372F-BF8A-4889-9FF4-DAB8DA7B4935}"/>
                </a:ext>
              </a:extLst>
            </p:cNvPr>
            <p:cNvCxnSpPr>
              <a:cxnSpLocks/>
            </p:cNvCxnSpPr>
            <p:nvPr/>
          </p:nvCxnSpPr>
          <p:spPr>
            <a:xfrm>
              <a:off x="8603254" y="4809424"/>
              <a:ext cx="0" cy="482666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80" name="Gerader Verbinder 479">
              <a:extLst>
                <a:ext uri="{FF2B5EF4-FFF2-40B4-BE49-F238E27FC236}">
                  <a16:creationId xmlns:a16="http://schemas.microsoft.com/office/drawing/2014/main" id="{C8C49A7D-373A-47C5-92CB-51427D482F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3420" y="4165021"/>
              <a:ext cx="0" cy="94555"/>
            </a:xfrm>
            <a:prstGeom prst="line">
              <a:avLst/>
            </a:prstGeom>
            <a:ln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1" name="Gerader Verbinder 490">
              <a:extLst>
                <a:ext uri="{FF2B5EF4-FFF2-40B4-BE49-F238E27FC236}">
                  <a16:creationId xmlns:a16="http://schemas.microsoft.com/office/drawing/2014/main" id="{DC1A9B9F-DFA0-4F4F-8A19-3816CCE84442}"/>
                </a:ext>
              </a:extLst>
            </p:cNvPr>
            <p:cNvCxnSpPr>
              <a:cxnSpLocks/>
            </p:cNvCxnSpPr>
            <p:nvPr/>
          </p:nvCxnSpPr>
          <p:spPr>
            <a:xfrm>
              <a:off x="8546882" y="4809424"/>
              <a:ext cx="0" cy="425516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21" name="Gerader Verbinder 2020">
              <a:extLst>
                <a:ext uri="{FF2B5EF4-FFF2-40B4-BE49-F238E27FC236}">
                  <a16:creationId xmlns:a16="http://schemas.microsoft.com/office/drawing/2014/main" id="{5F9A3915-9939-4CD3-BC4D-BBDBDC20F2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4951" y="4456669"/>
              <a:ext cx="0" cy="473160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24" name="Gerader Verbinder 2023">
              <a:extLst>
                <a:ext uri="{FF2B5EF4-FFF2-40B4-BE49-F238E27FC236}">
                  <a16:creationId xmlns:a16="http://schemas.microsoft.com/office/drawing/2014/main" id="{7FC4D858-DB13-42A2-8FD0-73FC7E5589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7885" y="4462537"/>
              <a:ext cx="85085" cy="0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39" name="Gerader Verbinder 2038">
              <a:extLst>
                <a:ext uri="{FF2B5EF4-FFF2-40B4-BE49-F238E27FC236}">
                  <a16:creationId xmlns:a16="http://schemas.microsoft.com/office/drawing/2014/main" id="{4B6313C9-6DCD-4A01-9867-405731710F91}"/>
                </a:ext>
              </a:extLst>
            </p:cNvPr>
            <p:cNvCxnSpPr>
              <a:cxnSpLocks/>
            </p:cNvCxnSpPr>
            <p:nvPr/>
          </p:nvCxnSpPr>
          <p:spPr>
            <a:xfrm>
              <a:off x="7223761" y="4932982"/>
              <a:ext cx="1197059" cy="0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5" name="Gerader Verbinder 654">
              <a:extLst>
                <a:ext uri="{FF2B5EF4-FFF2-40B4-BE49-F238E27FC236}">
                  <a16:creationId xmlns:a16="http://schemas.microsoft.com/office/drawing/2014/main" id="{EBE084E9-32EF-45A3-84E8-900E63029C79}"/>
                </a:ext>
              </a:extLst>
            </p:cNvPr>
            <p:cNvCxnSpPr>
              <a:cxnSpLocks/>
            </p:cNvCxnSpPr>
            <p:nvPr/>
          </p:nvCxnSpPr>
          <p:spPr>
            <a:xfrm>
              <a:off x="8648361" y="4614526"/>
              <a:ext cx="187358" cy="0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33" name="Textfeld 532">
              <a:extLst>
                <a:ext uri="{FF2B5EF4-FFF2-40B4-BE49-F238E27FC236}">
                  <a16:creationId xmlns:a16="http://schemas.microsoft.com/office/drawing/2014/main" id="{3048B76D-ED87-42C8-8946-DC3ABEA61C08}"/>
                </a:ext>
              </a:extLst>
            </p:cNvPr>
            <p:cNvSpPr txBox="1"/>
            <p:nvPr/>
          </p:nvSpPr>
          <p:spPr>
            <a:xfrm>
              <a:off x="8285138" y="3987547"/>
              <a:ext cx="298720" cy="2339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60960" tIns="60960" rIns="60960" bIns="60960" numCol="1" spcCol="38100" rtlCol="0" anchor="ctr">
              <a:spAutoFit/>
            </a:bodyPr>
            <a:lstStyle/>
            <a:p>
              <a:pPr algn="ctr" defTabSz="701040" hangingPunct="0"/>
              <a:r>
                <a:rPr lang="de-DE" sz="720" dirty="0">
                  <a:solidFill>
                    <a:srgbClr val="00B050"/>
                  </a:solidFill>
                </a:rPr>
                <a:t>24V</a:t>
              </a:r>
              <a:endParaRPr lang="de-DE" sz="600" dirty="0">
                <a:solidFill>
                  <a:schemeClr val="accent2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85" name="Rechteck 1384">
              <a:extLst>
                <a:ext uri="{FF2B5EF4-FFF2-40B4-BE49-F238E27FC236}">
                  <a16:creationId xmlns:a16="http://schemas.microsoft.com/office/drawing/2014/main" id="{EFA09776-FDC4-47FE-98C5-9A06F82ED7FE}"/>
                </a:ext>
              </a:extLst>
            </p:cNvPr>
            <p:cNvSpPr/>
            <p:nvPr/>
          </p:nvSpPr>
          <p:spPr>
            <a:xfrm rot="5400000">
              <a:off x="1951994" y="-27461"/>
              <a:ext cx="3661754" cy="5453285"/>
            </a:xfrm>
            <a:prstGeom prst="rect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097280">
                <a:defRPr/>
              </a:pPr>
              <a:endParaRPr lang="de-DE" sz="216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716" name="Gerader Verbinder 1715">
              <a:extLst>
                <a:ext uri="{FF2B5EF4-FFF2-40B4-BE49-F238E27FC236}">
                  <a16:creationId xmlns:a16="http://schemas.microsoft.com/office/drawing/2014/main" id="{E9CEB0E2-1060-4546-B8E7-1AE07382A1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6405" y="865649"/>
              <a:ext cx="12014" cy="36751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7" name="Gerader Verbinder 1716">
              <a:extLst>
                <a:ext uri="{FF2B5EF4-FFF2-40B4-BE49-F238E27FC236}">
                  <a16:creationId xmlns:a16="http://schemas.microsoft.com/office/drawing/2014/main" id="{CAB0AB82-6639-4CFE-956E-6942D5F332B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139933" y="1101206"/>
              <a:ext cx="0" cy="78302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8" name="Gerader Verbinder 1717">
              <a:extLst>
                <a:ext uri="{FF2B5EF4-FFF2-40B4-BE49-F238E27FC236}">
                  <a16:creationId xmlns:a16="http://schemas.microsoft.com/office/drawing/2014/main" id="{113E543A-FC8F-4B79-9B22-4C022662F17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146616" y="1722408"/>
              <a:ext cx="0" cy="78302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9" name="Gerader Verbinder 1718">
              <a:extLst>
                <a:ext uri="{FF2B5EF4-FFF2-40B4-BE49-F238E27FC236}">
                  <a16:creationId xmlns:a16="http://schemas.microsoft.com/office/drawing/2014/main" id="{05A204B2-0CA3-4F3D-91CD-6F8AC26DAF1D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146616" y="2909082"/>
              <a:ext cx="0" cy="78302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912" name="Gruppieren 1911">
              <a:extLst>
                <a:ext uri="{FF2B5EF4-FFF2-40B4-BE49-F238E27FC236}">
                  <a16:creationId xmlns:a16="http://schemas.microsoft.com/office/drawing/2014/main" id="{40427E48-D5EF-4A3D-9B37-605A81915FE7}"/>
                </a:ext>
              </a:extLst>
            </p:cNvPr>
            <p:cNvGrpSpPr/>
            <p:nvPr/>
          </p:nvGrpSpPr>
          <p:grpSpPr>
            <a:xfrm rot="5400000" flipH="1">
              <a:off x="5605162" y="3010875"/>
              <a:ext cx="314340" cy="320191"/>
              <a:chOff x="5258206" y="582254"/>
              <a:chExt cx="685736" cy="697691"/>
            </a:xfrm>
          </p:grpSpPr>
          <p:cxnSp>
            <p:nvCxnSpPr>
              <p:cNvPr id="1913" name="Gerader Verbinder 1912">
                <a:extLst>
                  <a:ext uri="{FF2B5EF4-FFF2-40B4-BE49-F238E27FC236}">
                    <a16:creationId xmlns:a16="http://schemas.microsoft.com/office/drawing/2014/main" id="{457500E1-4CB7-482B-A2A0-B90C0195A8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93909" y="582254"/>
                <a:ext cx="0" cy="40534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14" name="Teilkreis 1913">
                <a:extLst>
                  <a:ext uri="{FF2B5EF4-FFF2-40B4-BE49-F238E27FC236}">
                    <a16:creationId xmlns:a16="http://schemas.microsoft.com/office/drawing/2014/main" id="{686EA6CE-58D3-4B63-B3A7-5D0219323F35}"/>
                  </a:ext>
                </a:extLst>
              </p:cNvPr>
              <p:cNvSpPr/>
              <p:nvPr/>
            </p:nvSpPr>
            <p:spPr>
              <a:xfrm flipH="1">
                <a:off x="5258206" y="594209"/>
                <a:ext cx="685736" cy="685736"/>
              </a:xfrm>
              <a:prstGeom prst="pie">
                <a:avLst>
                  <a:gd name="adj1" fmla="val 10575032"/>
                  <a:gd name="adj2" fmla="val 16223028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 dirty="0">
                  <a:ln w="6350"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15" name="Rechteck 1914">
                <a:extLst>
                  <a:ext uri="{FF2B5EF4-FFF2-40B4-BE49-F238E27FC236}">
                    <a16:creationId xmlns:a16="http://schemas.microsoft.com/office/drawing/2014/main" id="{4FE7B18E-0793-4C63-A396-7BFA4B87B1E1}"/>
                  </a:ext>
                </a:extLst>
              </p:cNvPr>
              <p:cNvSpPr/>
              <p:nvPr/>
            </p:nvSpPr>
            <p:spPr>
              <a:xfrm>
                <a:off x="5623574" y="909237"/>
                <a:ext cx="305452" cy="2707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</p:grpSp>
        <p:grpSp>
          <p:nvGrpSpPr>
            <p:cNvPr id="1976" name="Gruppieren 1975">
              <a:extLst>
                <a:ext uri="{FF2B5EF4-FFF2-40B4-BE49-F238E27FC236}">
                  <a16:creationId xmlns:a16="http://schemas.microsoft.com/office/drawing/2014/main" id="{4729BAC3-51FC-4599-A361-9108170072AF}"/>
                </a:ext>
              </a:extLst>
            </p:cNvPr>
            <p:cNvGrpSpPr/>
            <p:nvPr/>
          </p:nvGrpSpPr>
          <p:grpSpPr>
            <a:xfrm rot="5400000" flipH="1">
              <a:off x="5595277" y="4202461"/>
              <a:ext cx="314340" cy="385763"/>
              <a:chOff x="5258206" y="581974"/>
              <a:chExt cx="685736" cy="840570"/>
            </a:xfrm>
          </p:grpSpPr>
          <p:cxnSp>
            <p:nvCxnSpPr>
              <p:cNvPr id="1977" name="Gerader Verbinder 1976">
                <a:extLst>
                  <a:ext uri="{FF2B5EF4-FFF2-40B4-BE49-F238E27FC236}">
                    <a16:creationId xmlns:a16="http://schemas.microsoft.com/office/drawing/2014/main" id="{716BC0DF-B6FF-4FB9-80BD-01DBF95741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93909" y="581974"/>
                <a:ext cx="0" cy="40562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78" name="Teilkreis 1977">
                <a:extLst>
                  <a:ext uri="{FF2B5EF4-FFF2-40B4-BE49-F238E27FC236}">
                    <a16:creationId xmlns:a16="http://schemas.microsoft.com/office/drawing/2014/main" id="{A3F564A0-217E-4423-ACCB-C6BC809941D9}"/>
                  </a:ext>
                </a:extLst>
              </p:cNvPr>
              <p:cNvSpPr/>
              <p:nvPr/>
            </p:nvSpPr>
            <p:spPr>
              <a:xfrm flipH="1">
                <a:off x="5258206" y="594209"/>
                <a:ext cx="685736" cy="685736"/>
              </a:xfrm>
              <a:prstGeom prst="pie">
                <a:avLst>
                  <a:gd name="adj1" fmla="val 10575032"/>
                  <a:gd name="adj2" fmla="val 16223028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 dirty="0">
                  <a:ln w="6350"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79" name="Rechteck 1978">
                <a:extLst>
                  <a:ext uri="{FF2B5EF4-FFF2-40B4-BE49-F238E27FC236}">
                    <a16:creationId xmlns:a16="http://schemas.microsoft.com/office/drawing/2014/main" id="{A1DE70F7-EECF-4976-B97C-BB9F0F39D421}"/>
                  </a:ext>
                </a:extLst>
              </p:cNvPr>
              <p:cNvSpPr/>
              <p:nvPr/>
            </p:nvSpPr>
            <p:spPr>
              <a:xfrm>
                <a:off x="5624009" y="909237"/>
                <a:ext cx="305020" cy="5133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</p:grpSp>
        <p:grpSp>
          <p:nvGrpSpPr>
            <p:cNvPr id="1980" name="Gruppieren 1979">
              <a:extLst>
                <a:ext uri="{FF2B5EF4-FFF2-40B4-BE49-F238E27FC236}">
                  <a16:creationId xmlns:a16="http://schemas.microsoft.com/office/drawing/2014/main" id="{461DAFD0-A6F8-4918-AE45-A7E494721357}"/>
                </a:ext>
              </a:extLst>
            </p:cNvPr>
            <p:cNvGrpSpPr/>
            <p:nvPr/>
          </p:nvGrpSpPr>
          <p:grpSpPr>
            <a:xfrm rot="5400000" flipH="1">
              <a:off x="5619521" y="1863082"/>
              <a:ext cx="314340" cy="320191"/>
              <a:chOff x="5258206" y="582254"/>
              <a:chExt cx="685736" cy="697691"/>
            </a:xfrm>
          </p:grpSpPr>
          <p:cxnSp>
            <p:nvCxnSpPr>
              <p:cNvPr id="1981" name="Gerader Verbinder 1980">
                <a:extLst>
                  <a:ext uri="{FF2B5EF4-FFF2-40B4-BE49-F238E27FC236}">
                    <a16:creationId xmlns:a16="http://schemas.microsoft.com/office/drawing/2014/main" id="{D3C78453-C07B-4693-A37D-C491FF8E78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93909" y="582254"/>
                <a:ext cx="0" cy="40534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82" name="Teilkreis 1981">
                <a:extLst>
                  <a:ext uri="{FF2B5EF4-FFF2-40B4-BE49-F238E27FC236}">
                    <a16:creationId xmlns:a16="http://schemas.microsoft.com/office/drawing/2014/main" id="{04F418AE-A227-455D-91FF-20BC72EE6E64}"/>
                  </a:ext>
                </a:extLst>
              </p:cNvPr>
              <p:cNvSpPr/>
              <p:nvPr/>
            </p:nvSpPr>
            <p:spPr>
              <a:xfrm flipH="1">
                <a:off x="5258206" y="594209"/>
                <a:ext cx="685736" cy="685736"/>
              </a:xfrm>
              <a:prstGeom prst="pie">
                <a:avLst>
                  <a:gd name="adj1" fmla="val 10575032"/>
                  <a:gd name="adj2" fmla="val 16223028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 dirty="0">
                  <a:ln w="6350"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83" name="Rechteck 1982">
                <a:extLst>
                  <a:ext uri="{FF2B5EF4-FFF2-40B4-BE49-F238E27FC236}">
                    <a16:creationId xmlns:a16="http://schemas.microsoft.com/office/drawing/2014/main" id="{EF7FB0FB-BAB2-4BEF-B59D-F0D806AAA93B}"/>
                  </a:ext>
                </a:extLst>
              </p:cNvPr>
              <p:cNvSpPr/>
              <p:nvPr/>
            </p:nvSpPr>
            <p:spPr>
              <a:xfrm>
                <a:off x="5629810" y="909238"/>
                <a:ext cx="299216" cy="1337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</p:grpSp>
        <p:grpSp>
          <p:nvGrpSpPr>
            <p:cNvPr id="1984" name="Gruppieren 1983">
              <a:extLst>
                <a:ext uri="{FF2B5EF4-FFF2-40B4-BE49-F238E27FC236}">
                  <a16:creationId xmlns:a16="http://schemas.microsoft.com/office/drawing/2014/main" id="{50AFBBFC-6924-4960-B73D-4FAEDE691865}"/>
                </a:ext>
              </a:extLst>
            </p:cNvPr>
            <p:cNvGrpSpPr/>
            <p:nvPr/>
          </p:nvGrpSpPr>
          <p:grpSpPr>
            <a:xfrm rot="5400000" flipH="1">
              <a:off x="5613734" y="1248669"/>
              <a:ext cx="314340" cy="320191"/>
              <a:chOff x="5258206" y="582254"/>
              <a:chExt cx="685736" cy="697691"/>
            </a:xfrm>
          </p:grpSpPr>
          <p:cxnSp>
            <p:nvCxnSpPr>
              <p:cNvPr id="1985" name="Gerader Verbinder 1984">
                <a:extLst>
                  <a:ext uri="{FF2B5EF4-FFF2-40B4-BE49-F238E27FC236}">
                    <a16:creationId xmlns:a16="http://schemas.microsoft.com/office/drawing/2014/main" id="{E91E0970-33C7-4A17-8CD9-26F05AEA70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93909" y="582254"/>
                <a:ext cx="0" cy="40534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86" name="Teilkreis 1985">
                <a:extLst>
                  <a:ext uri="{FF2B5EF4-FFF2-40B4-BE49-F238E27FC236}">
                    <a16:creationId xmlns:a16="http://schemas.microsoft.com/office/drawing/2014/main" id="{8B102927-B73B-43E6-AA39-82C1A9F1CEF7}"/>
                  </a:ext>
                </a:extLst>
              </p:cNvPr>
              <p:cNvSpPr/>
              <p:nvPr/>
            </p:nvSpPr>
            <p:spPr>
              <a:xfrm flipH="1">
                <a:off x="5258206" y="594209"/>
                <a:ext cx="685736" cy="685736"/>
              </a:xfrm>
              <a:prstGeom prst="pie">
                <a:avLst>
                  <a:gd name="adj1" fmla="val 10575032"/>
                  <a:gd name="adj2" fmla="val 16223028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 dirty="0">
                  <a:ln w="6350"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87" name="Rechteck 1986">
                <a:extLst>
                  <a:ext uri="{FF2B5EF4-FFF2-40B4-BE49-F238E27FC236}">
                    <a16:creationId xmlns:a16="http://schemas.microsoft.com/office/drawing/2014/main" id="{27EA6455-BDD2-4AC7-AF92-AA298CA6D5DE}"/>
                  </a:ext>
                </a:extLst>
              </p:cNvPr>
              <p:cNvSpPr/>
              <p:nvPr/>
            </p:nvSpPr>
            <p:spPr>
              <a:xfrm>
                <a:off x="5629810" y="909238"/>
                <a:ext cx="299216" cy="1337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</p:grpSp>
        <p:grpSp>
          <p:nvGrpSpPr>
            <p:cNvPr id="1995" name="Gruppieren 1994">
              <a:extLst>
                <a:ext uri="{FF2B5EF4-FFF2-40B4-BE49-F238E27FC236}">
                  <a16:creationId xmlns:a16="http://schemas.microsoft.com/office/drawing/2014/main" id="{2BF4CD47-24CD-46E3-9050-DFBD23B6D8E6}"/>
                </a:ext>
              </a:extLst>
            </p:cNvPr>
            <p:cNvGrpSpPr/>
            <p:nvPr/>
          </p:nvGrpSpPr>
          <p:grpSpPr>
            <a:xfrm flipH="1">
              <a:off x="1473344" y="4357298"/>
              <a:ext cx="315360" cy="320320"/>
              <a:chOff x="5258206" y="581974"/>
              <a:chExt cx="685736" cy="697971"/>
            </a:xfrm>
          </p:grpSpPr>
          <p:cxnSp>
            <p:nvCxnSpPr>
              <p:cNvPr id="1996" name="Gerader Verbinder 1995">
                <a:extLst>
                  <a:ext uri="{FF2B5EF4-FFF2-40B4-BE49-F238E27FC236}">
                    <a16:creationId xmlns:a16="http://schemas.microsoft.com/office/drawing/2014/main" id="{BE04CD4A-3B9B-4674-AB7D-0038F4EE98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93909" y="581974"/>
                <a:ext cx="0" cy="40562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97" name="Teilkreis 1996">
                <a:extLst>
                  <a:ext uri="{FF2B5EF4-FFF2-40B4-BE49-F238E27FC236}">
                    <a16:creationId xmlns:a16="http://schemas.microsoft.com/office/drawing/2014/main" id="{5F806F3E-3F17-44F3-8205-65447CD6DDB4}"/>
                  </a:ext>
                </a:extLst>
              </p:cNvPr>
              <p:cNvSpPr/>
              <p:nvPr/>
            </p:nvSpPr>
            <p:spPr>
              <a:xfrm flipH="1">
                <a:off x="5258206" y="594209"/>
                <a:ext cx="685736" cy="685736"/>
              </a:xfrm>
              <a:prstGeom prst="pie">
                <a:avLst>
                  <a:gd name="adj1" fmla="val 10575032"/>
                  <a:gd name="adj2" fmla="val 16223028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 dirty="0">
                  <a:ln w="6350"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998" name="Rechteck 1997">
                <a:extLst>
                  <a:ext uri="{FF2B5EF4-FFF2-40B4-BE49-F238E27FC236}">
                    <a16:creationId xmlns:a16="http://schemas.microsoft.com/office/drawing/2014/main" id="{48851876-A0E3-4BB7-AE20-DEB45607796B}"/>
                  </a:ext>
                </a:extLst>
              </p:cNvPr>
              <p:cNvSpPr/>
              <p:nvPr/>
            </p:nvSpPr>
            <p:spPr>
              <a:xfrm>
                <a:off x="5622213" y="909237"/>
                <a:ext cx="306815" cy="1428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</p:grpSp>
        <p:grpSp>
          <p:nvGrpSpPr>
            <p:cNvPr id="1999" name="Gruppieren 1998">
              <a:extLst>
                <a:ext uri="{FF2B5EF4-FFF2-40B4-BE49-F238E27FC236}">
                  <a16:creationId xmlns:a16="http://schemas.microsoft.com/office/drawing/2014/main" id="{EA5766D9-AF1C-4FC1-8649-680963E2DACC}"/>
                </a:ext>
              </a:extLst>
            </p:cNvPr>
            <p:cNvGrpSpPr/>
            <p:nvPr/>
          </p:nvGrpSpPr>
          <p:grpSpPr>
            <a:xfrm>
              <a:off x="1166756" y="4353562"/>
              <a:ext cx="315360" cy="320320"/>
              <a:chOff x="5258206" y="581974"/>
              <a:chExt cx="685736" cy="697971"/>
            </a:xfrm>
          </p:grpSpPr>
          <p:cxnSp>
            <p:nvCxnSpPr>
              <p:cNvPr id="2000" name="Gerader Verbinder 1999">
                <a:extLst>
                  <a:ext uri="{FF2B5EF4-FFF2-40B4-BE49-F238E27FC236}">
                    <a16:creationId xmlns:a16="http://schemas.microsoft.com/office/drawing/2014/main" id="{DFC3571B-7351-43D3-8B87-54C55FB3D4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93909" y="581974"/>
                <a:ext cx="0" cy="40562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01" name="Teilkreis 2000">
                <a:extLst>
                  <a:ext uri="{FF2B5EF4-FFF2-40B4-BE49-F238E27FC236}">
                    <a16:creationId xmlns:a16="http://schemas.microsoft.com/office/drawing/2014/main" id="{4479289A-DFBB-489F-8F64-76C4A70BAC73}"/>
                  </a:ext>
                </a:extLst>
              </p:cNvPr>
              <p:cNvSpPr/>
              <p:nvPr/>
            </p:nvSpPr>
            <p:spPr>
              <a:xfrm flipH="1">
                <a:off x="5258206" y="594209"/>
                <a:ext cx="685736" cy="685736"/>
              </a:xfrm>
              <a:prstGeom prst="pie">
                <a:avLst>
                  <a:gd name="adj1" fmla="val 10575032"/>
                  <a:gd name="adj2" fmla="val 16223028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 dirty="0">
                  <a:ln w="6350"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002" name="Rechteck 2001">
                <a:extLst>
                  <a:ext uri="{FF2B5EF4-FFF2-40B4-BE49-F238E27FC236}">
                    <a16:creationId xmlns:a16="http://schemas.microsoft.com/office/drawing/2014/main" id="{2D877D0B-37CA-4238-8A76-130BD335B575}"/>
                  </a:ext>
                </a:extLst>
              </p:cNvPr>
              <p:cNvSpPr/>
              <p:nvPr/>
            </p:nvSpPr>
            <p:spPr>
              <a:xfrm>
                <a:off x="5639024" y="909237"/>
                <a:ext cx="290003" cy="1389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</p:grp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24C01852-FD8A-43E9-BE24-2A5439741CA3}"/>
                </a:ext>
              </a:extLst>
            </p:cNvPr>
            <p:cNvCxnSpPr>
              <a:cxnSpLocks/>
              <a:stCxn id="1760" idx="2"/>
              <a:endCxn id="1762" idx="0"/>
            </p:cNvCxnSpPr>
            <p:nvPr/>
          </p:nvCxnSpPr>
          <p:spPr>
            <a:xfrm rot="5400000">
              <a:off x="6184180" y="1092679"/>
              <a:ext cx="0" cy="21717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32069154-7782-4834-AA28-78A35BF282D3}"/>
                </a:ext>
              </a:extLst>
            </p:cNvPr>
            <p:cNvCxnSpPr>
              <a:cxnSpLocks/>
              <a:stCxn id="1764" idx="2"/>
              <a:endCxn id="1763" idx="0"/>
            </p:cNvCxnSpPr>
            <p:nvPr/>
          </p:nvCxnSpPr>
          <p:spPr>
            <a:xfrm rot="5400000">
              <a:off x="6184740" y="1696045"/>
              <a:ext cx="0" cy="215783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7D11B177-E49D-4336-AE2C-5944DD79EE3B}"/>
                </a:ext>
              </a:extLst>
            </p:cNvPr>
            <p:cNvCxnSpPr>
              <a:cxnSpLocks/>
              <a:stCxn id="1720" idx="2"/>
              <a:endCxn id="1724" idx="0"/>
            </p:cNvCxnSpPr>
            <p:nvPr/>
          </p:nvCxnSpPr>
          <p:spPr>
            <a:xfrm rot="5400000">
              <a:off x="6184124" y="3560806"/>
              <a:ext cx="0" cy="21600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9A527046-98F5-4BBD-8E74-6B1C5D713583}"/>
                </a:ext>
              </a:extLst>
            </p:cNvPr>
            <p:cNvCxnSpPr>
              <a:cxnSpLocks/>
              <a:stCxn id="1721" idx="2"/>
              <a:endCxn id="1742" idx="0"/>
            </p:cNvCxnSpPr>
            <p:nvPr/>
          </p:nvCxnSpPr>
          <p:spPr>
            <a:xfrm rot="5400000">
              <a:off x="6184232" y="3976570"/>
              <a:ext cx="0" cy="215783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309" name="Gruppieren 308">
              <a:extLst>
                <a:ext uri="{FF2B5EF4-FFF2-40B4-BE49-F238E27FC236}">
                  <a16:creationId xmlns:a16="http://schemas.microsoft.com/office/drawing/2014/main" id="{B640392D-3A89-4714-BBF7-1CC6431A7D59}"/>
                </a:ext>
              </a:extLst>
            </p:cNvPr>
            <p:cNvGrpSpPr/>
            <p:nvPr/>
          </p:nvGrpSpPr>
          <p:grpSpPr>
            <a:xfrm rot="10800000">
              <a:off x="6494409" y="1631321"/>
              <a:ext cx="68263" cy="345712"/>
              <a:chOff x="4062290" y="1661215"/>
              <a:chExt cx="58330" cy="400632"/>
            </a:xfrm>
          </p:grpSpPr>
          <p:sp>
            <p:nvSpPr>
              <p:cNvPr id="310" name="Rechteck 309">
                <a:extLst>
                  <a:ext uri="{FF2B5EF4-FFF2-40B4-BE49-F238E27FC236}">
                    <a16:creationId xmlns:a16="http://schemas.microsoft.com/office/drawing/2014/main" id="{B3F9FC3E-C0D9-4E84-84EC-FEBB202476B5}"/>
                  </a:ext>
                </a:extLst>
              </p:cNvPr>
              <p:cNvSpPr/>
              <p:nvPr/>
            </p:nvSpPr>
            <p:spPr>
              <a:xfrm>
                <a:off x="4062290" y="1661215"/>
                <a:ext cx="46162" cy="40027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097280">
                  <a:defRPr/>
                </a:pPr>
                <a:endParaRPr lang="de-DE" sz="2160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311" name="Gerader Verbinder 310">
                <a:extLst>
                  <a:ext uri="{FF2B5EF4-FFF2-40B4-BE49-F238E27FC236}">
                    <a16:creationId xmlns:a16="http://schemas.microsoft.com/office/drawing/2014/main" id="{CB2B30C2-DA91-4518-8131-70CE6913C01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921933" y="1863160"/>
                <a:ext cx="39737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312" name="Gruppieren 311">
              <a:extLst>
                <a:ext uri="{FF2B5EF4-FFF2-40B4-BE49-F238E27FC236}">
                  <a16:creationId xmlns:a16="http://schemas.microsoft.com/office/drawing/2014/main" id="{DEE92224-41C0-43AE-B124-2631BEEA9982}"/>
                </a:ext>
              </a:extLst>
            </p:cNvPr>
            <p:cNvGrpSpPr/>
            <p:nvPr/>
          </p:nvGrpSpPr>
          <p:grpSpPr>
            <a:xfrm rot="10800000">
              <a:off x="6461359" y="2219968"/>
              <a:ext cx="147823" cy="953540"/>
              <a:chOff x="4062290" y="1659729"/>
              <a:chExt cx="46162" cy="403841"/>
            </a:xfrm>
          </p:grpSpPr>
          <p:sp>
            <p:nvSpPr>
              <p:cNvPr id="313" name="Rechteck 312">
                <a:extLst>
                  <a:ext uri="{FF2B5EF4-FFF2-40B4-BE49-F238E27FC236}">
                    <a16:creationId xmlns:a16="http://schemas.microsoft.com/office/drawing/2014/main" id="{58803679-F17E-4FE9-843A-A92C92964667}"/>
                  </a:ext>
                </a:extLst>
              </p:cNvPr>
              <p:cNvSpPr/>
              <p:nvPr/>
            </p:nvSpPr>
            <p:spPr>
              <a:xfrm>
                <a:off x="4062290" y="1661215"/>
                <a:ext cx="46162" cy="40027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097280">
                  <a:defRPr/>
                </a:pPr>
                <a:endParaRPr lang="de-DE" sz="2160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314" name="Gerader Verbinder 313">
                <a:extLst>
                  <a:ext uri="{FF2B5EF4-FFF2-40B4-BE49-F238E27FC236}">
                    <a16:creationId xmlns:a16="http://schemas.microsoft.com/office/drawing/2014/main" id="{AB3FD13D-8C4B-4D48-B081-76F6C18FFD8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893993" y="1861650"/>
                <a:ext cx="403841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321" name="Gruppieren 320">
              <a:extLst>
                <a:ext uri="{FF2B5EF4-FFF2-40B4-BE49-F238E27FC236}">
                  <a16:creationId xmlns:a16="http://schemas.microsoft.com/office/drawing/2014/main" id="{F13FCC02-EB85-4C68-90D6-F6406E04D2CA}"/>
                </a:ext>
              </a:extLst>
            </p:cNvPr>
            <p:cNvGrpSpPr/>
            <p:nvPr/>
          </p:nvGrpSpPr>
          <p:grpSpPr>
            <a:xfrm rot="10800000">
              <a:off x="6459376" y="3415906"/>
              <a:ext cx="149809" cy="920975"/>
              <a:chOff x="4062289" y="1659731"/>
              <a:chExt cx="46162" cy="401755"/>
            </a:xfrm>
          </p:grpSpPr>
          <p:sp>
            <p:nvSpPr>
              <p:cNvPr id="322" name="Rechteck 321">
                <a:extLst>
                  <a:ext uri="{FF2B5EF4-FFF2-40B4-BE49-F238E27FC236}">
                    <a16:creationId xmlns:a16="http://schemas.microsoft.com/office/drawing/2014/main" id="{721B792C-0390-4AA6-BF00-CBC11D21D4B8}"/>
                  </a:ext>
                </a:extLst>
              </p:cNvPr>
              <p:cNvSpPr/>
              <p:nvPr/>
            </p:nvSpPr>
            <p:spPr>
              <a:xfrm>
                <a:off x="4062289" y="1661214"/>
                <a:ext cx="46162" cy="40027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097280">
                  <a:defRPr/>
                </a:pPr>
                <a:endParaRPr lang="de-DE" sz="2160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323" name="Gerader Verbinder 322">
                <a:extLst>
                  <a:ext uri="{FF2B5EF4-FFF2-40B4-BE49-F238E27FC236}">
                    <a16:creationId xmlns:a16="http://schemas.microsoft.com/office/drawing/2014/main" id="{5BAC5D34-3E83-48F9-AFDA-AC1C67ADB19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893121" y="1860520"/>
                <a:ext cx="401578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330" name="Gruppieren 329">
              <a:extLst>
                <a:ext uri="{FF2B5EF4-FFF2-40B4-BE49-F238E27FC236}">
                  <a16:creationId xmlns:a16="http://schemas.microsoft.com/office/drawing/2014/main" id="{F12A537F-92C0-487B-B150-B57AA4A04A5B}"/>
                </a:ext>
              </a:extLst>
            </p:cNvPr>
            <p:cNvGrpSpPr/>
            <p:nvPr/>
          </p:nvGrpSpPr>
          <p:grpSpPr>
            <a:xfrm rot="10800000">
              <a:off x="6494007" y="1031886"/>
              <a:ext cx="68667" cy="328387"/>
              <a:chOff x="4062297" y="1661217"/>
              <a:chExt cx="57777" cy="400626"/>
            </a:xfrm>
          </p:grpSpPr>
          <p:sp>
            <p:nvSpPr>
              <p:cNvPr id="331" name="Rechteck 330">
                <a:extLst>
                  <a:ext uri="{FF2B5EF4-FFF2-40B4-BE49-F238E27FC236}">
                    <a16:creationId xmlns:a16="http://schemas.microsoft.com/office/drawing/2014/main" id="{EED767FE-4B96-46D2-9396-2EDE2CEBABE4}"/>
                  </a:ext>
                </a:extLst>
              </p:cNvPr>
              <p:cNvSpPr/>
              <p:nvPr/>
            </p:nvSpPr>
            <p:spPr>
              <a:xfrm>
                <a:off x="4062297" y="1661217"/>
                <a:ext cx="46162" cy="400273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097280">
                  <a:defRPr/>
                </a:pPr>
                <a:endParaRPr lang="de-DE" sz="2160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332" name="Gerader Verbinder 331">
                <a:extLst>
                  <a:ext uri="{FF2B5EF4-FFF2-40B4-BE49-F238E27FC236}">
                    <a16:creationId xmlns:a16="http://schemas.microsoft.com/office/drawing/2014/main" id="{4EA8B852-E2C7-4916-B2C2-794ACA00E6F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921755" y="1863524"/>
                <a:ext cx="396638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cxnSp>
          <p:nvCxnSpPr>
            <p:cNvPr id="355" name="Gerader Verbinder 354">
              <a:extLst>
                <a:ext uri="{FF2B5EF4-FFF2-40B4-BE49-F238E27FC236}">
                  <a16:creationId xmlns:a16="http://schemas.microsoft.com/office/drawing/2014/main" id="{E651D279-81C4-47C5-9CDC-6EE84A47C6EE}"/>
                </a:ext>
              </a:extLst>
            </p:cNvPr>
            <p:cNvCxnSpPr>
              <a:cxnSpLocks/>
              <a:stCxn id="1745" idx="3"/>
              <a:endCxn id="620" idx="1"/>
            </p:cNvCxnSpPr>
            <p:nvPr/>
          </p:nvCxnSpPr>
          <p:spPr>
            <a:xfrm rot="5400000">
              <a:off x="6169697" y="2703311"/>
              <a:ext cx="331255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7" name="Gerader Verbinder 356">
              <a:extLst>
                <a:ext uri="{FF2B5EF4-FFF2-40B4-BE49-F238E27FC236}">
                  <a16:creationId xmlns:a16="http://schemas.microsoft.com/office/drawing/2014/main" id="{25564A39-FD71-4C29-B2E8-536C64107744}"/>
                </a:ext>
              </a:extLst>
            </p:cNvPr>
            <p:cNvCxnSpPr>
              <a:cxnSpLocks/>
              <a:stCxn id="620" idx="3"/>
              <a:endCxn id="1720" idx="1"/>
            </p:cNvCxnSpPr>
            <p:nvPr/>
          </p:nvCxnSpPr>
          <p:spPr>
            <a:xfrm rot="5400000">
              <a:off x="5998691" y="3289972"/>
              <a:ext cx="673266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8" name="Gerader Verbinder 357">
              <a:extLst>
                <a:ext uri="{FF2B5EF4-FFF2-40B4-BE49-F238E27FC236}">
                  <a16:creationId xmlns:a16="http://schemas.microsoft.com/office/drawing/2014/main" id="{D7E03CEF-12A4-4D29-9CCA-FB7E5E1279EE}"/>
                </a:ext>
              </a:extLst>
            </p:cNvPr>
            <p:cNvCxnSpPr>
              <a:cxnSpLocks/>
              <a:stCxn id="1720" idx="3"/>
              <a:endCxn id="1721" idx="1"/>
            </p:cNvCxnSpPr>
            <p:nvPr/>
          </p:nvCxnSpPr>
          <p:spPr>
            <a:xfrm rot="5400000">
              <a:off x="6169697" y="3876634"/>
              <a:ext cx="331255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18" name="Gerader Verbinder 317">
              <a:extLst>
                <a:ext uri="{FF2B5EF4-FFF2-40B4-BE49-F238E27FC236}">
                  <a16:creationId xmlns:a16="http://schemas.microsoft.com/office/drawing/2014/main" id="{E6315D23-011E-4B72-B699-D8D7B5D175B8}"/>
                </a:ext>
              </a:extLst>
            </p:cNvPr>
            <p:cNvCxnSpPr>
              <a:cxnSpLocks/>
              <a:stCxn id="1764" idx="1"/>
              <a:endCxn id="1760" idx="3"/>
            </p:cNvCxnSpPr>
            <p:nvPr/>
          </p:nvCxnSpPr>
          <p:spPr>
            <a:xfrm rot="5400000" flipH="1" flipV="1">
              <a:off x="6076763" y="1502534"/>
              <a:ext cx="518272" cy="133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4" name="Gerader Verbinder 323">
              <a:extLst>
                <a:ext uri="{FF2B5EF4-FFF2-40B4-BE49-F238E27FC236}">
                  <a16:creationId xmlns:a16="http://schemas.microsoft.com/office/drawing/2014/main" id="{EBE1528E-9B09-41ED-B2A2-FEE3693115D9}"/>
                </a:ext>
              </a:extLst>
            </p:cNvPr>
            <p:cNvCxnSpPr>
              <a:cxnSpLocks/>
              <a:stCxn id="1745" idx="1"/>
              <a:endCxn id="1764" idx="3"/>
            </p:cNvCxnSpPr>
            <p:nvPr/>
          </p:nvCxnSpPr>
          <p:spPr>
            <a:xfrm rot="5400000" flipH="1" flipV="1">
              <a:off x="6032006" y="2149456"/>
              <a:ext cx="607146" cy="508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8" name="Gerader Verbinder 327">
              <a:extLst>
                <a:ext uri="{FF2B5EF4-FFF2-40B4-BE49-F238E27FC236}">
                  <a16:creationId xmlns:a16="http://schemas.microsoft.com/office/drawing/2014/main" id="{4CDACA58-B973-477B-92D2-AFFA0EC337BB}"/>
                </a:ext>
              </a:extLst>
            </p:cNvPr>
            <p:cNvCxnSpPr>
              <a:cxnSpLocks/>
              <a:stCxn id="620" idx="2"/>
              <a:endCxn id="1748" idx="0"/>
            </p:cNvCxnSpPr>
            <p:nvPr/>
          </p:nvCxnSpPr>
          <p:spPr>
            <a:xfrm rot="5400000">
              <a:off x="6184232" y="2803247"/>
              <a:ext cx="0" cy="215783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9" name="Gerader Verbinder 328">
              <a:extLst>
                <a:ext uri="{FF2B5EF4-FFF2-40B4-BE49-F238E27FC236}">
                  <a16:creationId xmlns:a16="http://schemas.microsoft.com/office/drawing/2014/main" id="{75B12248-C591-4980-8AAD-27977C1A29F2}"/>
                </a:ext>
              </a:extLst>
            </p:cNvPr>
            <p:cNvCxnSpPr>
              <a:cxnSpLocks/>
              <a:stCxn id="1747" idx="0"/>
              <a:endCxn id="1745" idx="2"/>
            </p:cNvCxnSpPr>
            <p:nvPr/>
          </p:nvCxnSpPr>
          <p:spPr>
            <a:xfrm rot="5400000" flipV="1">
              <a:off x="6184124" y="2387483"/>
              <a:ext cx="0" cy="21600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0F5BEBB0-9730-4FA2-AAE1-BD36BFEB0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1821" y="4645429"/>
              <a:ext cx="646253" cy="407346"/>
            </a:xfrm>
            <a:prstGeom prst="rect">
              <a:avLst/>
            </a:prstGeom>
          </p:spPr>
        </p:pic>
        <p:pic>
          <p:nvPicPr>
            <p:cNvPr id="454" name="Grafik 453">
              <a:extLst>
                <a:ext uri="{FF2B5EF4-FFF2-40B4-BE49-F238E27FC236}">
                  <a16:creationId xmlns:a16="http://schemas.microsoft.com/office/drawing/2014/main" id="{C6396A3A-12DB-4CEC-A2EC-CDF201A96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5809021" y="938340"/>
              <a:ext cx="141346" cy="198022"/>
            </a:xfrm>
            <a:prstGeom prst="rect">
              <a:avLst/>
            </a:prstGeom>
          </p:spPr>
        </p:pic>
        <p:cxnSp>
          <p:nvCxnSpPr>
            <p:cNvPr id="455" name="Gerader Verbinder 454">
              <a:extLst>
                <a:ext uri="{FF2B5EF4-FFF2-40B4-BE49-F238E27FC236}">
                  <a16:creationId xmlns:a16="http://schemas.microsoft.com/office/drawing/2014/main" id="{F94A81B8-3812-4F95-9F77-33161E42B18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008706" y="966955"/>
              <a:ext cx="0" cy="60005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938" name="Grafik 1937">
              <a:extLst>
                <a:ext uri="{FF2B5EF4-FFF2-40B4-BE49-F238E27FC236}">
                  <a16:creationId xmlns:a16="http://schemas.microsoft.com/office/drawing/2014/main" id="{89886667-FA23-42B0-BAB1-7225ED474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85733" y="2847531"/>
              <a:ext cx="120114" cy="123990"/>
            </a:xfrm>
            <a:prstGeom prst="rect">
              <a:avLst/>
            </a:prstGeom>
          </p:spPr>
        </p:pic>
        <p:pic>
          <p:nvPicPr>
            <p:cNvPr id="476" name="Grafik 475">
              <a:extLst>
                <a:ext uri="{FF2B5EF4-FFF2-40B4-BE49-F238E27FC236}">
                  <a16:creationId xmlns:a16="http://schemas.microsoft.com/office/drawing/2014/main" id="{A2C29B37-3D87-4B84-8FE1-D079AA46B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82713" y="1731194"/>
              <a:ext cx="109957" cy="113504"/>
            </a:xfrm>
            <a:prstGeom prst="rect">
              <a:avLst/>
            </a:prstGeom>
          </p:spPr>
        </p:pic>
        <p:pic>
          <p:nvPicPr>
            <p:cNvPr id="477" name="Grafik 476">
              <a:extLst>
                <a:ext uri="{FF2B5EF4-FFF2-40B4-BE49-F238E27FC236}">
                  <a16:creationId xmlns:a16="http://schemas.microsoft.com/office/drawing/2014/main" id="{A8987E45-70DC-4FEE-BA15-71FAAF045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85500" y="1121588"/>
              <a:ext cx="105632" cy="109040"/>
            </a:xfrm>
            <a:prstGeom prst="rect">
              <a:avLst/>
            </a:prstGeom>
          </p:spPr>
        </p:pic>
        <p:cxnSp>
          <p:nvCxnSpPr>
            <p:cNvPr id="567" name="Gerader Verbinder 566">
              <a:extLst>
                <a:ext uri="{FF2B5EF4-FFF2-40B4-BE49-F238E27FC236}">
                  <a16:creationId xmlns:a16="http://schemas.microsoft.com/office/drawing/2014/main" id="{5048A431-CF78-4F0A-AD07-7D8802F3A45F}"/>
                </a:ext>
              </a:extLst>
            </p:cNvPr>
            <p:cNvCxnSpPr>
              <a:cxnSpLocks/>
              <a:endCxn id="1762" idx="1"/>
            </p:cNvCxnSpPr>
            <p:nvPr/>
          </p:nvCxnSpPr>
          <p:spPr>
            <a:xfrm rot="5400000">
              <a:off x="5949914" y="1076581"/>
              <a:ext cx="164963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720" name="Rechteck 1719">
              <a:extLst>
                <a:ext uri="{FF2B5EF4-FFF2-40B4-BE49-F238E27FC236}">
                  <a16:creationId xmlns:a16="http://schemas.microsoft.com/office/drawing/2014/main" id="{8C61753F-24B9-4FE9-9CF0-5EB0C46BD6B9}"/>
                </a:ext>
              </a:extLst>
            </p:cNvPr>
            <p:cNvSpPr/>
            <p:nvPr/>
          </p:nvSpPr>
          <p:spPr>
            <a:xfrm rot="5400000">
              <a:off x="6293124" y="3625606"/>
              <a:ext cx="84401" cy="86400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60" dirty="0"/>
            </a:p>
          </p:txBody>
        </p:sp>
        <p:sp>
          <p:nvSpPr>
            <p:cNvPr id="1721" name="Rechteck 1720">
              <a:extLst>
                <a:ext uri="{FF2B5EF4-FFF2-40B4-BE49-F238E27FC236}">
                  <a16:creationId xmlns:a16="http://schemas.microsoft.com/office/drawing/2014/main" id="{D53B26E4-E0EF-49A3-8597-12F05EE8BBB3}"/>
                </a:ext>
              </a:extLst>
            </p:cNvPr>
            <p:cNvSpPr/>
            <p:nvPr/>
          </p:nvSpPr>
          <p:spPr>
            <a:xfrm rot="5400000">
              <a:off x="6293124" y="4041262"/>
              <a:ext cx="84401" cy="86400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60"/>
            </a:p>
          </p:txBody>
        </p:sp>
        <p:sp>
          <p:nvSpPr>
            <p:cNvPr id="1724" name="Rechteck 1723">
              <a:extLst>
                <a:ext uri="{FF2B5EF4-FFF2-40B4-BE49-F238E27FC236}">
                  <a16:creationId xmlns:a16="http://schemas.microsoft.com/office/drawing/2014/main" id="{9B769C18-5E79-4B2E-88C6-177380678B7A}"/>
                </a:ext>
              </a:extLst>
            </p:cNvPr>
            <p:cNvSpPr/>
            <p:nvPr/>
          </p:nvSpPr>
          <p:spPr>
            <a:xfrm rot="5400000">
              <a:off x="5990724" y="3625606"/>
              <a:ext cx="84401" cy="86400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60"/>
            </a:p>
          </p:txBody>
        </p:sp>
        <p:sp>
          <p:nvSpPr>
            <p:cNvPr id="1742" name="Rechteck 1741">
              <a:extLst>
                <a:ext uri="{FF2B5EF4-FFF2-40B4-BE49-F238E27FC236}">
                  <a16:creationId xmlns:a16="http://schemas.microsoft.com/office/drawing/2014/main" id="{8D5F3EE5-89CF-4E75-A6E4-67B88C2BC828}"/>
                </a:ext>
              </a:extLst>
            </p:cNvPr>
            <p:cNvSpPr/>
            <p:nvPr/>
          </p:nvSpPr>
          <p:spPr>
            <a:xfrm rot="5400000">
              <a:off x="5990941" y="4041262"/>
              <a:ext cx="84401" cy="86400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60"/>
            </a:p>
          </p:txBody>
        </p:sp>
        <p:sp>
          <p:nvSpPr>
            <p:cNvPr id="1745" name="Rechteck 1744">
              <a:extLst>
                <a:ext uri="{FF2B5EF4-FFF2-40B4-BE49-F238E27FC236}">
                  <a16:creationId xmlns:a16="http://schemas.microsoft.com/office/drawing/2014/main" id="{9ADDDD68-1EE0-4522-BAD8-68FCD1A6C20E}"/>
                </a:ext>
              </a:extLst>
            </p:cNvPr>
            <p:cNvSpPr/>
            <p:nvPr/>
          </p:nvSpPr>
          <p:spPr>
            <a:xfrm rot="5400000">
              <a:off x="6293124" y="2452283"/>
              <a:ext cx="84401" cy="86400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60" dirty="0"/>
            </a:p>
          </p:txBody>
        </p:sp>
        <p:sp>
          <p:nvSpPr>
            <p:cNvPr id="1760" name="Rechteck 1759">
              <a:extLst>
                <a:ext uri="{FF2B5EF4-FFF2-40B4-BE49-F238E27FC236}">
                  <a16:creationId xmlns:a16="http://schemas.microsoft.com/office/drawing/2014/main" id="{204E1D7D-2508-446C-A313-A05856DF1EA8}"/>
                </a:ext>
              </a:extLst>
            </p:cNvPr>
            <p:cNvSpPr/>
            <p:nvPr/>
          </p:nvSpPr>
          <p:spPr>
            <a:xfrm rot="5400000">
              <a:off x="6293765" y="1158064"/>
              <a:ext cx="84401" cy="86400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60" dirty="0"/>
            </a:p>
          </p:txBody>
        </p:sp>
        <p:sp>
          <p:nvSpPr>
            <p:cNvPr id="1762" name="Rechteck 1761">
              <a:extLst>
                <a:ext uri="{FF2B5EF4-FFF2-40B4-BE49-F238E27FC236}">
                  <a16:creationId xmlns:a16="http://schemas.microsoft.com/office/drawing/2014/main" id="{7CCF2707-9F7D-4FA3-9722-E0DB2AD17854}"/>
                </a:ext>
              </a:extLst>
            </p:cNvPr>
            <p:cNvSpPr/>
            <p:nvPr/>
          </p:nvSpPr>
          <p:spPr>
            <a:xfrm rot="5400000">
              <a:off x="5990195" y="1158064"/>
              <a:ext cx="84401" cy="86400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60"/>
            </a:p>
          </p:txBody>
        </p:sp>
        <p:sp>
          <p:nvSpPr>
            <p:cNvPr id="1764" name="Rechteck 1763">
              <a:extLst>
                <a:ext uri="{FF2B5EF4-FFF2-40B4-BE49-F238E27FC236}">
                  <a16:creationId xmlns:a16="http://schemas.microsoft.com/office/drawing/2014/main" id="{2175E115-E1B7-41AA-BE25-62DF82B9CAAE}"/>
                </a:ext>
              </a:extLst>
            </p:cNvPr>
            <p:cNvSpPr/>
            <p:nvPr/>
          </p:nvSpPr>
          <p:spPr>
            <a:xfrm rot="5400000">
              <a:off x="6293632" y="1760736"/>
              <a:ext cx="84401" cy="86400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60" dirty="0"/>
            </a:p>
          </p:txBody>
        </p:sp>
        <p:sp>
          <p:nvSpPr>
            <p:cNvPr id="620" name="Rechteck 619">
              <a:extLst>
                <a:ext uri="{FF2B5EF4-FFF2-40B4-BE49-F238E27FC236}">
                  <a16:creationId xmlns:a16="http://schemas.microsoft.com/office/drawing/2014/main" id="{561804B3-8386-4A5F-8D74-248F268DF8E2}"/>
                </a:ext>
              </a:extLst>
            </p:cNvPr>
            <p:cNvSpPr/>
            <p:nvPr/>
          </p:nvSpPr>
          <p:spPr>
            <a:xfrm rot="5400000">
              <a:off x="6293124" y="2867939"/>
              <a:ext cx="84401" cy="86400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60" dirty="0"/>
            </a:p>
          </p:txBody>
        </p:sp>
        <p:sp>
          <p:nvSpPr>
            <p:cNvPr id="1747" name="Rechteck 1746">
              <a:extLst>
                <a:ext uri="{FF2B5EF4-FFF2-40B4-BE49-F238E27FC236}">
                  <a16:creationId xmlns:a16="http://schemas.microsoft.com/office/drawing/2014/main" id="{F79CEFA9-8BC3-4B43-8E1D-0ED0DBE90E1F}"/>
                </a:ext>
              </a:extLst>
            </p:cNvPr>
            <p:cNvSpPr/>
            <p:nvPr/>
          </p:nvSpPr>
          <p:spPr>
            <a:xfrm rot="5400000">
              <a:off x="5990724" y="2452283"/>
              <a:ext cx="84401" cy="86400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60"/>
            </a:p>
          </p:txBody>
        </p:sp>
        <p:pic>
          <p:nvPicPr>
            <p:cNvPr id="799" name="Grafik 798">
              <a:extLst>
                <a:ext uri="{FF2B5EF4-FFF2-40B4-BE49-F238E27FC236}">
                  <a16:creationId xmlns:a16="http://schemas.microsoft.com/office/drawing/2014/main" id="{154607AC-62D7-4109-A23F-AD9B0BEDB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5805867" y="1540941"/>
              <a:ext cx="141346" cy="198022"/>
            </a:xfrm>
            <a:prstGeom prst="rect">
              <a:avLst/>
            </a:prstGeom>
          </p:spPr>
        </p:pic>
        <p:cxnSp>
          <p:nvCxnSpPr>
            <p:cNvPr id="800" name="Gerader Verbinder 799">
              <a:extLst>
                <a:ext uri="{FF2B5EF4-FFF2-40B4-BE49-F238E27FC236}">
                  <a16:creationId xmlns:a16="http://schemas.microsoft.com/office/drawing/2014/main" id="{64783D11-71CA-4AC1-B0B8-D8F02BF4595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007130" y="1567979"/>
              <a:ext cx="0" cy="63161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01" name="Gerader Verbinder 800">
              <a:extLst>
                <a:ext uri="{FF2B5EF4-FFF2-40B4-BE49-F238E27FC236}">
                  <a16:creationId xmlns:a16="http://schemas.microsoft.com/office/drawing/2014/main" id="{2AFA16CD-1C7D-4947-AD1E-7C0EE005B515}"/>
                </a:ext>
              </a:extLst>
            </p:cNvPr>
            <p:cNvCxnSpPr>
              <a:cxnSpLocks/>
              <a:endCxn id="1763" idx="1"/>
            </p:cNvCxnSpPr>
            <p:nvPr/>
          </p:nvCxnSpPr>
          <p:spPr>
            <a:xfrm rot="5400000">
              <a:off x="5949869" y="1677955"/>
              <a:ext cx="167560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802" name="Grafik 801">
              <a:extLst>
                <a:ext uri="{FF2B5EF4-FFF2-40B4-BE49-F238E27FC236}">
                  <a16:creationId xmlns:a16="http://schemas.microsoft.com/office/drawing/2014/main" id="{98190023-32EF-43C9-A300-F4FB85263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5805867" y="2654033"/>
              <a:ext cx="141346" cy="198022"/>
            </a:xfrm>
            <a:prstGeom prst="rect">
              <a:avLst/>
            </a:prstGeom>
          </p:spPr>
        </p:pic>
        <p:cxnSp>
          <p:nvCxnSpPr>
            <p:cNvPr id="803" name="Gerader Verbinder 802">
              <a:extLst>
                <a:ext uri="{FF2B5EF4-FFF2-40B4-BE49-F238E27FC236}">
                  <a16:creationId xmlns:a16="http://schemas.microsoft.com/office/drawing/2014/main" id="{5F9823B6-A870-4C04-AE2B-65033405260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007130" y="2681070"/>
              <a:ext cx="0" cy="63161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04" name="Gerader Verbinder 803">
              <a:extLst>
                <a:ext uri="{FF2B5EF4-FFF2-40B4-BE49-F238E27FC236}">
                  <a16:creationId xmlns:a16="http://schemas.microsoft.com/office/drawing/2014/main" id="{4564B598-9A85-4E4C-BEFB-8675330C067A}"/>
                </a:ext>
              </a:extLst>
            </p:cNvPr>
            <p:cNvCxnSpPr>
              <a:cxnSpLocks/>
              <a:endCxn id="1748" idx="1"/>
            </p:cNvCxnSpPr>
            <p:nvPr/>
          </p:nvCxnSpPr>
          <p:spPr>
            <a:xfrm rot="5400000">
              <a:off x="5954402" y="2790198"/>
              <a:ext cx="157480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748" name="Rechteck 1747">
              <a:extLst>
                <a:ext uri="{FF2B5EF4-FFF2-40B4-BE49-F238E27FC236}">
                  <a16:creationId xmlns:a16="http://schemas.microsoft.com/office/drawing/2014/main" id="{C8665ADE-05CA-43AE-8AD5-FD9F0BFE0AB8}"/>
                </a:ext>
              </a:extLst>
            </p:cNvPr>
            <p:cNvSpPr/>
            <p:nvPr/>
          </p:nvSpPr>
          <p:spPr>
            <a:xfrm rot="5400000">
              <a:off x="5990941" y="2867939"/>
              <a:ext cx="84401" cy="86400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60"/>
            </a:p>
          </p:txBody>
        </p:sp>
        <p:sp>
          <p:nvSpPr>
            <p:cNvPr id="1763" name="Rechteck 1762">
              <a:extLst>
                <a:ext uri="{FF2B5EF4-FFF2-40B4-BE49-F238E27FC236}">
                  <a16:creationId xmlns:a16="http://schemas.microsoft.com/office/drawing/2014/main" id="{66C15267-08A7-41AE-81F0-CF8D88AA7E9C}"/>
                </a:ext>
              </a:extLst>
            </p:cNvPr>
            <p:cNvSpPr/>
            <p:nvPr/>
          </p:nvSpPr>
          <p:spPr>
            <a:xfrm rot="5400000">
              <a:off x="5991449" y="1760736"/>
              <a:ext cx="84401" cy="86400"/>
            </a:xfrm>
            <a:prstGeom prst="rect">
              <a:avLst/>
            </a:prstGeom>
            <a:solidFill>
              <a:srgbClr val="FFD8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160"/>
            </a:p>
          </p:txBody>
        </p:sp>
        <p:sp>
          <p:nvSpPr>
            <p:cNvPr id="548" name="Rechteck 547">
              <a:extLst>
                <a:ext uri="{FF2B5EF4-FFF2-40B4-BE49-F238E27FC236}">
                  <a16:creationId xmlns:a16="http://schemas.microsoft.com/office/drawing/2014/main" id="{6DEF494C-ABA8-43F4-A04E-22DC743773E1}"/>
                </a:ext>
              </a:extLst>
            </p:cNvPr>
            <p:cNvSpPr/>
            <p:nvPr/>
          </p:nvSpPr>
          <p:spPr>
            <a:xfrm rot="5400000">
              <a:off x="791115" y="1448112"/>
              <a:ext cx="555634" cy="14555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60" tIns="60960" rIns="60960" bIns="60960" numCol="1" spcCol="38100" rtlCol="0" anchor="ctr">
              <a:spAutoFit/>
            </a:bodyPr>
            <a:lstStyle/>
            <a:p>
              <a:pPr algn="ctr" defTabSz="701040" hangingPunct="0"/>
              <a:endParaRPr lang="de-DE" sz="264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D79DF447-04C1-4814-B600-332B3FD50FE6}"/>
                </a:ext>
              </a:extLst>
            </p:cNvPr>
            <p:cNvSpPr txBox="1"/>
            <p:nvPr/>
          </p:nvSpPr>
          <p:spPr>
            <a:xfrm rot="16200000">
              <a:off x="578167" y="2209098"/>
              <a:ext cx="515746" cy="233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60" tIns="60960" rIns="60960" bIns="60960" numCol="1" spcCol="38100" rtlCol="0" anchor="ctr">
              <a:spAutoFit/>
            </a:bodyPr>
            <a:lstStyle/>
            <a:p>
              <a:pPr algn="ctr" defTabSz="701040" hangingPunct="0"/>
              <a:r>
                <a:rPr lang="de-DE" sz="72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Rampen</a:t>
              </a:r>
            </a:p>
          </p:txBody>
        </p:sp>
        <p:grpSp>
          <p:nvGrpSpPr>
            <p:cNvPr id="574" name="Gruppieren 573">
              <a:extLst>
                <a:ext uri="{FF2B5EF4-FFF2-40B4-BE49-F238E27FC236}">
                  <a16:creationId xmlns:a16="http://schemas.microsoft.com/office/drawing/2014/main" id="{97B47BC5-5DD8-424E-BAB2-AB9C28207CBA}"/>
                </a:ext>
              </a:extLst>
            </p:cNvPr>
            <p:cNvGrpSpPr/>
            <p:nvPr/>
          </p:nvGrpSpPr>
          <p:grpSpPr>
            <a:xfrm>
              <a:off x="6098631" y="1177105"/>
              <a:ext cx="224860" cy="141499"/>
              <a:chOff x="7477014" y="5771082"/>
              <a:chExt cx="441046" cy="277542"/>
            </a:xfrm>
          </p:grpSpPr>
          <p:pic>
            <p:nvPicPr>
              <p:cNvPr id="575" name="Grafik 574">
                <a:extLst>
                  <a:ext uri="{FF2B5EF4-FFF2-40B4-BE49-F238E27FC236}">
                    <a16:creationId xmlns:a16="http://schemas.microsoft.com/office/drawing/2014/main" id="{EEB45417-389A-48DE-AE22-90E3A398EB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77014" y="5771082"/>
                <a:ext cx="301340" cy="209717"/>
              </a:xfrm>
              <a:prstGeom prst="rect">
                <a:avLst/>
              </a:prstGeom>
            </p:spPr>
          </p:pic>
          <p:pic>
            <p:nvPicPr>
              <p:cNvPr id="576" name="Grafik 575">
                <a:extLst>
                  <a:ext uri="{FF2B5EF4-FFF2-40B4-BE49-F238E27FC236}">
                    <a16:creationId xmlns:a16="http://schemas.microsoft.com/office/drawing/2014/main" id="{44D5A3FE-17DF-418F-94E4-E5053303C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5046" y="5948117"/>
                <a:ext cx="213014" cy="100507"/>
              </a:xfrm>
              <a:prstGeom prst="rect">
                <a:avLst/>
              </a:prstGeom>
            </p:spPr>
          </p:pic>
        </p:grpSp>
        <p:grpSp>
          <p:nvGrpSpPr>
            <p:cNvPr id="577" name="Gruppieren 576">
              <a:extLst>
                <a:ext uri="{FF2B5EF4-FFF2-40B4-BE49-F238E27FC236}">
                  <a16:creationId xmlns:a16="http://schemas.microsoft.com/office/drawing/2014/main" id="{916BF664-2675-4C62-B3C4-75EF3994A7F5}"/>
                </a:ext>
              </a:extLst>
            </p:cNvPr>
            <p:cNvGrpSpPr/>
            <p:nvPr/>
          </p:nvGrpSpPr>
          <p:grpSpPr>
            <a:xfrm>
              <a:off x="6099188" y="1780513"/>
              <a:ext cx="224860" cy="141499"/>
              <a:chOff x="7477014" y="5771082"/>
              <a:chExt cx="441046" cy="277542"/>
            </a:xfrm>
          </p:grpSpPr>
          <p:pic>
            <p:nvPicPr>
              <p:cNvPr id="578" name="Grafik 577">
                <a:extLst>
                  <a:ext uri="{FF2B5EF4-FFF2-40B4-BE49-F238E27FC236}">
                    <a16:creationId xmlns:a16="http://schemas.microsoft.com/office/drawing/2014/main" id="{37832B40-F998-45BD-933E-A101E406B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77014" y="5771082"/>
                <a:ext cx="301340" cy="209717"/>
              </a:xfrm>
              <a:prstGeom prst="rect">
                <a:avLst/>
              </a:prstGeom>
            </p:spPr>
          </p:pic>
          <p:pic>
            <p:nvPicPr>
              <p:cNvPr id="579" name="Grafik 578">
                <a:extLst>
                  <a:ext uri="{FF2B5EF4-FFF2-40B4-BE49-F238E27FC236}">
                    <a16:creationId xmlns:a16="http://schemas.microsoft.com/office/drawing/2014/main" id="{687A5CB0-35E4-4A50-827B-E3B2991992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5046" y="5948117"/>
                <a:ext cx="213014" cy="100507"/>
              </a:xfrm>
              <a:prstGeom prst="rect">
                <a:avLst/>
              </a:prstGeom>
            </p:spPr>
          </p:pic>
        </p:grpSp>
        <p:grpSp>
          <p:nvGrpSpPr>
            <p:cNvPr id="580" name="Gruppieren 579">
              <a:extLst>
                <a:ext uri="{FF2B5EF4-FFF2-40B4-BE49-F238E27FC236}">
                  <a16:creationId xmlns:a16="http://schemas.microsoft.com/office/drawing/2014/main" id="{EE2A6AD5-0A4E-468A-AE67-90463A563C84}"/>
                </a:ext>
              </a:extLst>
            </p:cNvPr>
            <p:cNvGrpSpPr/>
            <p:nvPr/>
          </p:nvGrpSpPr>
          <p:grpSpPr>
            <a:xfrm>
              <a:off x="6206421" y="2650218"/>
              <a:ext cx="224860" cy="141499"/>
              <a:chOff x="7477014" y="5771082"/>
              <a:chExt cx="441046" cy="277542"/>
            </a:xfrm>
          </p:grpSpPr>
          <p:pic>
            <p:nvPicPr>
              <p:cNvPr id="581" name="Grafik 580">
                <a:extLst>
                  <a:ext uri="{FF2B5EF4-FFF2-40B4-BE49-F238E27FC236}">
                    <a16:creationId xmlns:a16="http://schemas.microsoft.com/office/drawing/2014/main" id="{1961771A-E470-414C-9EC0-D5DECD869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77014" y="5771082"/>
                <a:ext cx="301340" cy="209717"/>
              </a:xfrm>
              <a:prstGeom prst="rect">
                <a:avLst/>
              </a:prstGeom>
            </p:spPr>
          </p:pic>
          <p:pic>
            <p:nvPicPr>
              <p:cNvPr id="582" name="Grafik 581">
                <a:extLst>
                  <a:ext uri="{FF2B5EF4-FFF2-40B4-BE49-F238E27FC236}">
                    <a16:creationId xmlns:a16="http://schemas.microsoft.com/office/drawing/2014/main" id="{A8DA52B1-229E-4B34-9110-1FC41CA40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5046" y="5948117"/>
                <a:ext cx="213014" cy="100507"/>
              </a:xfrm>
              <a:prstGeom prst="rect">
                <a:avLst/>
              </a:prstGeom>
            </p:spPr>
          </p:pic>
        </p:grpSp>
        <p:grpSp>
          <p:nvGrpSpPr>
            <p:cNvPr id="583" name="Gruppieren 582">
              <a:extLst>
                <a:ext uri="{FF2B5EF4-FFF2-40B4-BE49-F238E27FC236}">
                  <a16:creationId xmlns:a16="http://schemas.microsoft.com/office/drawing/2014/main" id="{76FA7DAC-72F5-4AE0-B798-87D5FB7C9B65}"/>
                </a:ext>
              </a:extLst>
            </p:cNvPr>
            <p:cNvGrpSpPr/>
            <p:nvPr/>
          </p:nvGrpSpPr>
          <p:grpSpPr>
            <a:xfrm>
              <a:off x="6206421" y="3820559"/>
              <a:ext cx="224860" cy="141499"/>
              <a:chOff x="7477014" y="5771082"/>
              <a:chExt cx="441046" cy="277542"/>
            </a:xfrm>
          </p:grpSpPr>
          <p:pic>
            <p:nvPicPr>
              <p:cNvPr id="584" name="Grafik 583">
                <a:extLst>
                  <a:ext uri="{FF2B5EF4-FFF2-40B4-BE49-F238E27FC236}">
                    <a16:creationId xmlns:a16="http://schemas.microsoft.com/office/drawing/2014/main" id="{021CCDED-7694-448A-A0E4-AE148ABCA8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77014" y="5771082"/>
                <a:ext cx="301340" cy="209717"/>
              </a:xfrm>
              <a:prstGeom prst="rect">
                <a:avLst/>
              </a:prstGeom>
            </p:spPr>
          </p:pic>
          <p:pic>
            <p:nvPicPr>
              <p:cNvPr id="585" name="Grafik 584">
                <a:extLst>
                  <a:ext uri="{FF2B5EF4-FFF2-40B4-BE49-F238E27FC236}">
                    <a16:creationId xmlns:a16="http://schemas.microsoft.com/office/drawing/2014/main" id="{D72CBEEF-BC26-4A93-98FD-8E8E432229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5046" y="5948117"/>
                <a:ext cx="213014" cy="100507"/>
              </a:xfrm>
              <a:prstGeom prst="rect">
                <a:avLst/>
              </a:prstGeom>
            </p:spPr>
          </p:pic>
        </p:grpSp>
        <p:sp>
          <p:nvSpPr>
            <p:cNvPr id="387" name="Rechteck 386">
              <a:extLst>
                <a:ext uri="{FF2B5EF4-FFF2-40B4-BE49-F238E27FC236}">
                  <a16:creationId xmlns:a16="http://schemas.microsoft.com/office/drawing/2014/main" id="{83262AEB-C1CB-45E1-B0FF-F162985478C5}"/>
                </a:ext>
              </a:extLst>
            </p:cNvPr>
            <p:cNvSpPr/>
            <p:nvPr/>
          </p:nvSpPr>
          <p:spPr>
            <a:xfrm rot="5400000">
              <a:off x="3417203" y="2075076"/>
              <a:ext cx="168540" cy="31880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60" tIns="60960" rIns="60960" bIns="60960" numCol="1" spcCol="38100" rtlCol="0" anchor="ctr">
              <a:spAutoFit/>
            </a:bodyPr>
            <a:lstStyle/>
            <a:p>
              <a:pPr algn="ctr" defTabSz="701040" hangingPunct="0"/>
              <a:endParaRPr lang="de-DE" sz="264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89" name="Rechteck 388">
              <a:extLst>
                <a:ext uri="{FF2B5EF4-FFF2-40B4-BE49-F238E27FC236}">
                  <a16:creationId xmlns:a16="http://schemas.microsoft.com/office/drawing/2014/main" id="{F35631DF-615E-47F2-987E-412B3F4BB21A}"/>
                </a:ext>
              </a:extLst>
            </p:cNvPr>
            <p:cNvSpPr/>
            <p:nvPr/>
          </p:nvSpPr>
          <p:spPr>
            <a:xfrm rot="5400000">
              <a:off x="3399487" y="-568997"/>
              <a:ext cx="168540" cy="31880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60" tIns="60960" rIns="60960" bIns="60960" numCol="1" spcCol="38100" rtlCol="0" anchor="ctr">
              <a:spAutoFit/>
            </a:bodyPr>
            <a:lstStyle/>
            <a:p>
              <a:pPr algn="ctr" defTabSz="701040" hangingPunct="0"/>
              <a:endParaRPr lang="de-DE" sz="264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91" name="Rechteck 390">
              <a:extLst>
                <a:ext uri="{FF2B5EF4-FFF2-40B4-BE49-F238E27FC236}">
                  <a16:creationId xmlns:a16="http://schemas.microsoft.com/office/drawing/2014/main" id="{B8865466-B14E-432D-96D9-79C42A0BEE26}"/>
                </a:ext>
              </a:extLst>
            </p:cNvPr>
            <p:cNvSpPr/>
            <p:nvPr/>
          </p:nvSpPr>
          <p:spPr>
            <a:xfrm rot="5400000">
              <a:off x="3399487" y="49337"/>
              <a:ext cx="168540" cy="31880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60" tIns="60960" rIns="60960" bIns="60960" numCol="1" spcCol="38100" rtlCol="0" anchor="ctr">
              <a:spAutoFit/>
            </a:bodyPr>
            <a:lstStyle/>
            <a:p>
              <a:pPr algn="ctr" defTabSz="701040" hangingPunct="0"/>
              <a:endParaRPr lang="de-DE" sz="264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92" name="Rechteck 391">
              <a:extLst>
                <a:ext uri="{FF2B5EF4-FFF2-40B4-BE49-F238E27FC236}">
                  <a16:creationId xmlns:a16="http://schemas.microsoft.com/office/drawing/2014/main" id="{B3B6CA7E-C435-49F2-9779-1CD877E46657}"/>
                </a:ext>
              </a:extLst>
            </p:cNvPr>
            <p:cNvSpPr/>
            <p:nvPr/>
          </p:nvSpPr>
          <p:spPr>
            <a:xfrm rot="5400000">
              <a:off x="3417202" y="690266"/>
              <a:ext cx="168540" cy="31880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60" tIns="60960" rIns="60960" bIns="60960" numCol="1" spcCol="38100" rtlCol="0" anchor="ctr">
              <a:spAutoFit/>
            </a:bodyPr>
            <a:lstStyle/>
            <a:p>
              <a:pPr algn="ctr" defTabSz="701040" hangingPunct="0"/>
              <a:endParaRPr lang="de-DE" sz="264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393" name="Rechteck 392">
              <a:extLst>
                <a:ext uri="{FF2B5EF4-FFF2-40B4-BE49-F238E27FC236}">
                  <a16:creationId xmlns:a16="http://schemas.microsoft.com/office/drawing/2014/main" id="{2399BA9F-1278-4958-8C84-9E88D7F32004}"/>
                </a:ext>
              </a:extLst>
            </p:cNvPr>
            <p:cNvSpPr/>
            <p:nvPr/>
          </p:nvSpPr>
          <p:spPr>
            <a:xfrm rot="5400000">
              <a:off x="3417203" y="1391129"/>
              <a:ext cx="168540" cy="31880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60" tIns="60960" rIns="60960" bIns="60960" numCol="1" spcCol="38100" rtlCol="0" anchor="ctr">
              <a:spAutoFit/>
            </a:bodyPr>
            <a:lstStyle/>
            <a:p>
              <a:pPr algn="ctr" defTabSz="701040" hangingPunct="0"/>
              <a:endParaRPr lang="de-DE" sz="264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88" name="Rechteck 287">
              <a:extLst>
                <a:ext uri="{FF2B5EF4-FFF2-40B4-BE49-F238E27FC236}">
                  <a16:creationId xmlns:a16="http://schemas.microsoft.com/office/drawing/2014/main" id="{6FEA3191-1E81-484F-B49D-A4753F31DCDF}"/>
                </a:ext>
              </a:extLst>
            </p:cNvPr>
            <p:cNvSpPr/>
            <p:nvPr/>
          </p:nvSpPr>
          <p:spPr>
            <a:xfrm rot="5400000">
              <a:off x="3413282" y="2775409"/>
              <a:ext cx="168540" cy="31880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60" tIns="60960" rIns="60960" bIns="60960" numCol="1" spcCol="38100" rtlCol="0" anchor="ctr">
              <a:spAutoFit/>
            </a:bodyPr>
            <a:lstStyle/>
            <a:p>
              <a:pPr algn="ctr" defTabSz="701040" hangingPunct="0"/>
              <a:endParaRPr lang="de-DE" sz="264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325" name="Grafik 324">
              <a:extLst>
                <a:ext uri="{FF2B5EF4-FFF2-40B4-BE49-F238E27FC236}">
                  <a16:creationId xmlns:a16="http://schemas.microsoft.com/office/drawing/2014/main" id="{89063812-18DE-4F31-8E8D-F0276DA32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86542" y="4009430"/>
              <a:ext cx="109957" cy="113504"/>
            </a:xfrm>
            <a:prstGeom prst="rect">
              <a:avLst/>
            </a:prstGeom>
          </p:spPr>
        </p:pic>
        <p:pic>
          <p:nvPicPr>
            <p:cNvPr id="327" name="Grafik 326">
              <a:extLst>
                <a:ext uri="{FF2B5EF4-FFF2-40B4-BE49-F238E27FC236}">
                  <a16:creationId xmlns:a16="http://schemas.microsoft.com/office/drawing/2014/main" id="{7CBB405D-B33E-4CE3-92B6-9929B3E89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5803601" y="3819177"/>
              <a:ext cx="141346" cy="198022"/>
            </a:xfrm>
            <a:prstGeom prst="rect">
              <a:avLst/>
            </a:prstGeom>
          </p:spPr>
        </p:pic>
        <p:cxnSp>
          <p:nvCxnSpPr>
            <p:cNvPr id="333" name="Gerader Verbinder 332">
              <a:extLst>
                <a:ext uri="{FF2B5EF4-FFF2-40B4-BE49-F238E27FC236}">
                  <a16:creationId xmlns:a16="http://schemas.microsoft.com/office/drawing/2014/main" id="{80FBD6E3-8DF2-4B00-8FE9-606941A935B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004864" y="3846215"/>
              <a:ext cx="0" cy="63161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4" name="Gerader Verbinder 333">
              <a:extLst>
                <a:ext uri="{FF2B5EF4-FFF2-40B4-BE49-F238E27FC236}">
                  <a16:creationId xmlns:a16="http://schemas.microsoft.com/office/drawing/2014/main" id="{69365FA2-22F0-4D59-84EF-E35626C6636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7602" y="3956191"/>
              <a:ext cx="167560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5033579F-FE6A-4337-A8CD-D564B144C91A}"/>
                </a:ext>
              </a:extLst>
            </p:cNvPr>
            <p:cNvCxnSpPr>
              <a:cxnSpLocks/>
              <a:endCxn id="1721" idx="3"/>
            </p:cNvCxnSpPr>
            <p:nvPr/>
          </p:nvCxnSpPr>
          <p:spPr>
            <a:xfrm flipV="1">
              <a:off x="6335325" y="4126663"/>
              <a:ext cx="0" cy="722439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880D7E20-C144-4DF7-9310-B1718B4E689C}"/>
                </a:ext>
              </a:extLst>
            </p:cNvPr>
            <p:cNvCxnSpPr>
              <a:cxnSpLocks/>
              <a:endCxn id="59" idx="1"/>
            </p:cNvCxnSpPr>
            <p:nvPr/>
          </p:nvCxnSpPr>
          <p:spPr>
            <a:xfrm>
              <a:off x="6335324" y="4849102"/>
              <a:ext cx="276497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955F47D1-FCCD-4121-AB0C-784A8384DC61}"/>
                </a:ext>
              </a:extLst>
            </p:cNvPr>
            <p:cNvGrpSpPr/>
            <p:nvPr/>
          </p:nvGrpSpPr>
          <p:grpSpPr>
            <a:xfrm>
              <a:off x="1911378" y="2572686"/>
              <a:ext cx="3184126" cy="113945"/>
              <a:chOff x="2322896" y="3208244"/>
              <a:chExt cx="2341817" cy="108943"/>
            </a:xfrm>
          </p:grpSpPr>
          <p:sp>
            <p:nvSpPr>
              <p:cNvPr id="544" name="Rechteck 543">
                <a:extLst>
                  <a:ext uri="{FF2B5EF4-FFF2-40B4-BE49-F238E27FC236}">
                    <a16:creationId xmlns:a16="http://schemas.microsoft.com/office/drawing/2014/main" id="{5167D68B-A622-4C67-B1B8-5F60930D2AC6}"/>
                  </a:ext>
                </a:extLst>
              </p:cNvPr>
              <p:cNvSpPr/>
              <p:nvPr/>
            </p:nvSpPr>
            <p:spPr>
              <a:xfrm rot="10800000">
                <a:off x="2991933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46" name="Rechteck 545">
                <a:extLst>
                  <a:ext uri="{FF2B5EF4-FFF2-40B4-BE49-F238E27FC236}">
                    <a16:creationId xmlns:a16="http://schemas.microsoft.com/office/drawing/2014/main" id="{29FF1D42-6DB1-4718-9F69-54F8927BAB00}"/>
                  </a:ext>
                </a:extLst>
              </p:cNvPr>
              <p:cNvSpPr/>
              <p:nvPr/>
            </p:nvSpPr>
            <p:spPr>
              <a:xfrm rot="10800000">
                <a:off x="2824674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52" name="Rechteck 551">
                <a:extLst>
                  <a:ext uri="{FF2B5EF4-FFF2-40B4-BE49-F238E27FC236}">
                    <a16:creationId xmlns:a16="http://schemas.microsoft.com/office/drawing/2014/main" id="{15253690-E173-4082-A011-F6B3895BE4CE}"/>
                  </a:ext>
                </a:extLst>
              </p:cNvPr>
              <p:cNvSpPr/>
              <p:nvPr/>
            </p:nvSpPr>
            <p:spPr>
              <a:xfrm rot="10800000">
                <a:off x="2657415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73" name="Rechteck 572">
                <a:extLst>
                  <a:ext uri="{FF2B5EF4-FFF2-40B4-BE49-F238E27FC236}">
                    <a16:creationId xmlns:a16="http://schemas.microsoft.com/office/drawing/2014/main" id="{CC8FE07B-B979-4DA6-AA76-A9C3E37580E2}"/>
                  </a:ext>
                </a:extLst>
              </p:cNvPr>
              <p:cNvSpPr/>
              <p:nvPr/>
            </p:nvSpPr>
            <p:spPr>
              <a:xfrm rot="10800000">
                <a:off x="249015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87" name="Rechteck 586">
                <a:extLst>
                  <a:ext uri="{FF2B5EF4-FFF2-40B4-BE49-F238E27FC236}">
                    <a16:creationId xmlns:a16="http://schemas.microsoft.com/office/drawing/2014/main" id="{14D9AAD7-E402-4B93-B916-58142344AF6A}"/>
                  </a:ext>
                </a:extLst>
              </p:cNvPr>
              <p:cNvSpPr/>
              <p:nvPr/>
            </p:nvSpPr>
            <p:spPr>
              <a:xfrm rot="10800000">
                <a:off x="232289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88" name="Rechteck 587">
                <a:extLst>
                  <a:ext uri="{FF2B5EF4-FFF2-40B4-BE49-F238E27FC236}">
                    <a16:creationId xmlns:a16="http://schemas.microsoft.com/office/drawing/2014/main" id="{FD6FFC8E-9642-4FA8-BED8-3E7A94B3D38A}"/>
                  </a:ext>
                </a:extLst>
              </p:cNvPr>
              <p:cNvSpPr/>
              <p:nvPr/>
            </p:nvSpPr>
            <p:spPr>
              <a:xfrm rot="10800000">
                <a:off x="3661157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89" name="Rechteck 588">
                <a:extLst>
                  <a:ext uri="{FF2B5EF4-FFF2-40B4-BE49-F238E27FC236}">
                    <a16:creationId xmlns:a16="http://schemas.microsoft.com/office/drawing/2014/main" id="{544870D5-DF74-4951-8CB9-74ACE21FC1DC}"/>
                  </a:ext>
                </a:extLst>
              </p:cNvPr>
              <p:cNvSpPr/>
              <p:nvPr/>
            </p:nvSpPr>
            <p:spPr>
              <a:xfrm rot="10800000">
                <a:off x="3493898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90" name="Rechteck 589">
                <a:extLst>
                  <a:ext uri="{FF2B5EF4-FFF2-40B4-BE49-F238E27FC236}">
                    <a16:creationId xmlns:a16="http://schemas.microsoft.com/office/drawing/2014/main" id="{E8996116-3A63-4E66-BF6B-596DBC4C3E30}"/>
                  </a:ext>
                </a:extLst>
              </p:cNvPr>
              <p:cNvSpPr/>
              <p:nvPr/>
            </p:nvSpPr>
            <p:spPr>
              <a:xfrm rot="10800000">
                <a:off x="3159380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91" name="Rechteck 590">
                <a:extLst>
                  <a:ext uri="{FF2B5EF4-FFF2-40B4-BE49-F238E27FC236}">
                    <a16:creationId xmlns:a16="http://schemas.microsoft.com/office/drawing/2014/main" id="{6E4E7A5B-5B39-4DDC-9723-6CFF794A26A8}"/>
                  </a:ext>
                </a:extLst>
              </p:cNvPr>
              <p:cNvSpPr/>
              <p:nvPr/>
            </p:nvSpPr>
            <p:spPr>
              <a:xfrm rot="10800000">
                <a:off x="3326639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93" name="Rechteck 592">
                <a:extLst>
                  <a:ext uri="{FF2B5EF4-FFF2-40B4-BE49-F238E27FC236}">
                    <a16:creationId xmlns:a16="http://schemas.microsoft.com/office/drawing/2014/main" id="{D3D2EBF4-7308-4507-B7D9-DE1E41320D25}"/>
                  </a:ext>
                </a:extLst>
              </p:cNvPr>
              <p:cNvSpPr/>
              <p:nvPr/>
            </p:nvSpPr>
            <p:spPr>
              <a:xfrm rot="10800000">
                <a:off x="4497454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94" name="Rechteck 593">
                <a:extLst>
                  <a:ext uri="{FF2B5EF4-FFF2-40B4-BE49-F238E27FC236}">
                    <a16:creationId xmlns:a16="http://schemas.microsoft.com/office/drawing/2014/main" id="{D8C0708E-3C16-414D-890C-273EC16118B9}"/>
                  </a:ext>
                </a:extLst>
              </p:cNvPr>
              <p:cNvSpPr/>
              <p:nvPr/>
            </p:nvSpPr>
            <p:spPr>
              <a:xfrm rot="10800000">
                <a:off x="4330195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95" name="Rechteck 594">
                <a:extLst>
                  <a:ext uri="{FF2B5EF4-FFF2-40B4-BE49-F238E27FC236}">
                    <a16:creationId xmlns:a16="http://schemas.microsoft.com/office/drawing/2014/main" id="{433D31E7-13A7-4713-9D28-D747F3B0E371}"/>
                  </a:ext>
                </a:extLst>
              </p:cNvPr>
              <p:cNvSpPr/>
              <p:nvPr/>
            </p:nvSpPr>
            <p:spPr>
              <a:xfrm rot="10800000">
                <a:off x="416293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96" name="Rechteck 595">
                <a:extLst>
                  <a:ext uri="{FF2B5EF4-FFF2-40B4-BE49-F238E27FC236}">
                    <a16:creationId xmlns:a16="http://schemas.microsoft.com/office/drawing/2014/main" id="{48EF8447-5C22-47E6-8CC4-A7B100EFAA90}"/>
                  </a:ext>
                </a:extLst>
              </p:cNvPr>
              <p:cNvSpPr/>
              <p:nvPr/>
            </p:nvSpPr>
            <p:spPr>
              <a:xfrm rot="10800000">
                <a:off x="3828417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97" name="Rechteck 596">
                <a:extLst>
                  <a:ext uri="{FF2B5EF4-FFF2-40B4-BE49-F238E27FC236}">
                    <a16:creationId xmlns:a16="http://schemas.microsoft.com/office/drawing/2014/main" id="{78E155B1-897B-48D7-A870-4B5FC5DC6D07}"/>
                  </a:ext>
                </a:extLst>
              </p:cNvPr>
              <p:cNvSpPr/>
              <p:nvPr/>
            </p:nvSpPr>
            <p:spPr>
              <a:xfrm rot="10800000">
                <a:off x="399567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</p:grpSp>
        <p:grpSp>
          <p:nvGrpSpPr>
            <p:cNvPr id="718" name="Gruppieren 717">
              <a:extLst>
                <a:ext uri="{FF2B5EF4-FFF2-40B4-BE49-F238E27FC236}">
                  <a16:creationId xmlns:a16="http://schemas.microsoft.com/office/drawing/2014/main" id="{8897BB8F-EA9C-4C40-8881-41CBE58A1577}"/>
                </a:ext>
              </a:extLst>
            </p:cNvPr>
            <p:cNvGrpSpPr/>
            <p:nvPr/>
          </p:nvGrpSpPr>
          <p:grpSpPr>
            <a:xfrm flipH="1" flipV="1">
              <a:off x="1599850" y="758605"/>
              <a:ext cx="315360" cy="319680"/>
              <a:chOff x="5258206" y="581974"/>
              <a:chExt cx="685736" cy="697971"/>
            </a:xfrm>
          </p:grpSpPr>
          <p:cxnSp>
            <p:nvCxnSpPr>
              <p:cNvPr id="719" name="Gerader Verbinder 718">
                <a:extLst>
                  <a:ext uri="{FF2B5EF4-FFF2-40B4-BE49-F238E27FC236}">
                    <a16:creationId xmlns:a16="http://schemas.microsoft.com/office/drawing/2014/main" id="{35E57A7E-9DEC-4BFF-BCDD-3F6494B5B0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93909" y="581974"/>
                <a:ext cx="0" cy="40562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0" name="Teilkreis 719">
                <a:extLst>
                  <a:ext uri="{FF2B5EF4-FFF2-40B4-BE49-F238E27FC236}">
                    <a16:creationId xmlns:a16="http://schemas.microsoft.com/office/drawing/2014/main" id="{3566D8F5-1835-4A4A-84AB-5579EC0E5CF8}"/>
                  </a:ext>
                </a:extLst>
              </p:cNvPr>
              <p:cNvSpPr/>
              <p:nvPr/>
            </p:nvSpPr>
            <p:spPr>
              <a:xfrm flipH="1">
                <a:off x="5258206" y="594209"/>
                <a:ext cx="685736" cy="685736"/>
              </a:xfrm>
              <a:prstGeom prst="pie">
                <a:avLst>
                  <a:gd name="adj1" fmla="val 10575032"/>
                  <a:gd name="adj2" fmla="val 16223028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 dirty="0">
                  <a:ln w="6350"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721" name="Rechteck 720">
                <a:extLst>
                  <a:ext uri="{FF2B5EF4-FFF2-40B4-BE49-F238E27FC236}">
                    <a16:creationId xmlns:a16="http://schemas.microsoft.com/office/drawing/2014/main" id="{7F318514-BD9D-4D9A-8334-07E510A8DAD6}"/>
                  </a:ext>
                </a:extLst>
              </p:cNvPr>
              <p:cNvSpPr/>
              <p:nvPr/>
            </p:nvSpPr>
            <p:spPr>
              <a:xfrm>
                <a:off x="5622213" y="909237"/>
                <a:ext cx="306815" cy="1428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</p:grpSp>
        <p:grpSp>
          <p:nvGrpSpPr>
            <p:cNvPr id="722" name="Gruppieren 721">
              <a:extLst>
                <a:ext uri="{FF2B5EF4-FFF2-40B4-BE49-F238E27FC236}">
                  <a16:creationId xmlns:a16="http://schemas.microsoft.com/office/drawing/2014/main" id="{DB6A6E07-B236-47AE-B79D-377D38715005}"/>
                </a:ext>
              </a:extLst>
            </p:cNvPr>
            <p:cNvGrpSpPr/>
            <p:nvPr/>
          </p:nvGrpSpPr>
          <p:grpSpPr>
            <a:xfrm flipV="1">
              <a:off x="1286448" y="753524"/>
              <a:ext cx="315360" cy="319680"/>
              <a:chOff x="5258206" y="581974"/>
              <a:chExt cx="685736" cy="697971"/>
            </a:xfrm>
          </p:grpSpPr>
          <p:cxnSp>
            <p:nvCxnSpPr>
              <p:cNvPr id="723" name="Gerader Verbinder 722">
                <a:extLst>
                  <a:ext uri="{FF2B5EF4-FFF2-40B4-BE49-F238E27FC236}">
                    <a16:creationId xmlns:a16="http://schemas.microsoft.com/office/drawing/2014/main" id="{C58F9EE3-7988-488E-BD55-07A446BD4B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93909" y="581974"/>
                <a:ext cx="0" cy="40562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4" name="Teilkreis 723">
                <a:extLst>
                  <a:ext uri="{FF2B5EF4-FFF2-40B4-BE49-F238E27FC236}">
                    <a16:creationId xmlns:a16="http://schemas.microsoft.com/office/drawing/2014/main" id="{6F6B33C1-38D3-4202-A1D0-32F7418CF61F}"/>
                  </a:ext>
                </a:extLst>
              </p:cNvPr>
              <p:cNvSpPr/>
              <p:nvPr/>
            </p:nvSpPr>
            <p:spPr>
              <a:xfrm flipH="1">
                <a:off x="5258206" y="594209"/>
                <a:ext cx="685736" cy="685736"/>
              </a:xfrm>
              <a:prstGeom prst="pie">
                <a:avLst>
                  <a:gd name="adj1" fmla="val 10575032"/>
                  <a:gd name="adj2" fmla="val 16223028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 dirty="0">
                  <a:ln w="6350"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725" name="Rechteck 724">
                <a:extLst>
                  <a:ext uri="{FF2B5EF4-FFF2-40B4-BE49-F238E27FC236}">
                    <a16:creationId xmlns:a16="http://schemas.microsoft.com/office/drawing/2014/main" id="{AADA3376-DF45-4868-AB68-8E2A7B269EA2}"/>
                  </a:ext>
                </a:extLst>
              </p:cNvPr>
              <p:cNvSpPr/>
              <p:nvPr/>
            </p:nvSpPr>
            <p:spPr>
              <a:xfrm>
                <a:off x="5639024" y="909237"/>
                <a:ext cx="290003" cy="1389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</p:grpSp>
        <p:grpSp>
          <p:nvGrpSpPr>
            <p:cNvPr id="726" name="Gruppieren 725">
              <a:extLst>
                <a:ext uri="{FF2B5EF4-FFF2-40B4-BE49-F238E27FC236}">
                  <a16:creationId xmlns:a16="http://schemas.microsoft.com/office/drawing/2014/main" id="{49FE71E5-96BD-472E-A8C8-1E01EBDF3917}"/>
                </a:ext>
              </a:extLst>
            </p:cNvPr>
            <p:cNvGrpSpPr/>
            <p:nvPr/>
          </p:nvGrpSpPr>
          <p:grpSpPr>
            <a:xfrm flipH="1" flipV="1">
              <a:off x="5257829" y="741091"/>
              <a:ext cx="315360" cy="319680"/>
              <a:chOff x="5258206" y="581974"/>
              <a:chExt cx="685736" cy="697971"/>
            </a:xfrm>
          </p:grpSpPr>
          <p:cxnSp>
            <p:nvCxnSpPr>
              <p:cNvPr id="727" name="Gerader Verbinder 726">
                <a:extLst>
                  <a:ext uri="{FF2B5EF4-FFF2-40B4-BE49-F238E27FC236}">
                    <a16:creationId xmlns:a16="http://schemas.microsoft.com/office/drawing/2014/main" id="{6875CCAA-6F0F-495A-8C96-8AA4F5FCBE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93909" y="581974"/>
                <a:ext cx="0" cy="40562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28" name="Teilkreis 727">
                <a:extLst>
                  <a:ext uri="{FF2B5EF4-FFF2-40B4-BE49-F238E27FC236}">
                    <a16:creationId xmlns:a16="http://schemas.microsoft.com/office/drawing/2014/main" id="{A47B5F3F-E4A8-4EC9-8482-5E6196B41C7B}"/>
                  </a:ext>
                </a:extLst>
              </p:cNvPr>
              <p:cNvSpPr/>
              <p:nvPr/>
            </p:nvSpPr>
            <p:spPr>
              <a:xfrm flipH="1">
                <a:off x="5258206" y="594209"/>
                <a:ext cx="685736" cy="685736"/>
              </a:xfrm>
              <a:prstGeom prst="pie">
                <a:avLst>
                  <a:gd name="adj1" fmla="val 10575032"/>
                  <a:gd name="adj2" fmla="val 16223028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 dirty="0">
                  <a:ln w="6350"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729" name="Rechteck 728">
                <a:extLst>
                  <a:ext uri="{FF2B5EF4-FFF2-40B4-BE49-F238E27FC236}">
                    <a16:creationId xmlns:a16="http://schemas.microsoft.com/office/drawing/2014/main" id="{AAA7BD5F-CF74-44CD-AE25-A913371D9A62}"/>
                  </a:ext>
                </a:extLst>
              </p:cNvPr>
              <p:cNvSpPr/>
              <p:nvPr/>
            </p:nvSpPr>
            <p:spPr>
              <a:xfrm>
                <a:off x="5620242" y="909237"/>
                <a:ext cx="308790" cy="1882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</p:grpSp>
        <p:cxnSp>
          <p:nvCxnSpPr>
            <p:cNvPr id="732" name="Gerader Verbinder 731">
              <a:extLst>
                <a:ext uri="{FF2B5EF4-FFF2-40B4-BE49-F238E27FC236}">
                  <a16:creationId xmlns:a16="http://schemas.microsoft.com/office/drawing/2014/main" id="{4F0987A7-B640-49DB-9F07-705F77324E81}"/>
                </a:ext>
              </a:extLst>
            </p:cNvPr>
            <p:cNvCxnSpPr>
              <a:cxnSpLocks/>
            </p:cNvCxnSpPr>
            <p:nvPr/>
          </p:nvCxnSpPr>
          <p:spPr>
            <a:xfrm>
              <a:off x="5559565" y="5230368"/>
              <a:ext cx="2990346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36" name="Gerader Verbinder 735">
              <a:extLst>
                <a:ext uri="{FF2B5EF4-FFF2-40B4-BE49-F238E27FC236}">
                  <a16:creationId xmlns:a16="http://schemas.microsoft.com/office/drawing/2014/main" id="{4528A8CE-6271-4AC1-81BF-47350A804B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7809" y="4676504"/>
              <a:ext cx="3342351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37" name="Gerader Verbinder 736">
              <a:extLst>
                <a:ext uri="{FF2B5EF4-FFF2-40B4-BE49-F238E27FC236}">
                  <a16:creationId xmlns:a16="http://schemas.microsoft.com/office/drawing/2014/main" id="{B7DAB80E-B2FA-4365-ACD6-5F68A11DFF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9739" y="5289804"/>
              <a:ext cx="3295801" cy="2286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38" name="Gerader Verbinder 737">
              <a:extLst>
                <a:ext uri="{FF2B5EF4-FFF2-40B4-BE49-F238E27FC236}">
                  <a16:creationId xmlns:a16="http://schemas.microsoft.com/office/drawing/2014/main" id="{1ABD68EB-0E51-413D-ADDB-F1BCDC21D295}"/>
                </a:ext>
              </a:extLst>
            </p:cNvPr>
            <p:cNvCxnSpPr>
              <a:cxnSpLocks/>
            </p:cNvCxnSpPr>
            <p:nvPr/>
          </p:nvCxnSpPr>
          <p:spPr>
            <a:xfrm>
              <a:off x="5096256" y="5353812"/>
              <a:ext cx="3601212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40" name="Gerader Verbinder 739">
              <a:extLst>
                <a:ext uri="{FF2B5EF4-FFF2-40B4-BE49-F238E27FC236}">
                  <a16:creationId xmlns:a16="http://schemas.microsoft.com/office/drawing/2014/main" id="{1E06A9E3-4D74-41FD-A363-EA1A196ACD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6731" y="4669754"/>
              <a:ext cx="0" cy="68863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5C675D54-CA89-7423-F74D-2E357216B466}"/>
                </a:ext>
              </a:extLst>
            </p:cNvPr>
            <p:cNvSpPr/>
            <p:nvPr/>
          </p:nvSpPr>
          <p:spPr>
            <a:xfrm rot="5400000">
              <a:off x="791984" y="2236622"/>
              <a:ext cx="555634" cy="14555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60" tIns="60960" rIns="60960" bIns="60960" numCol="1" spcCol="38100" rtlCol="0" anchor="ctr">
              <a:spAutoFit/>
            </a:bodyPr>
            <a:lstStyle/>
            <a:p>
              <a:pPr algn="ctr" defTabSz="701040" hangingPunct="0"/>
              <a:endParaRPr lang="de-DE" sz="264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ACC19794-A6C4-9F78-F7BD-A16DD0FDB939}"/>
                </a:ext>
              </a:extLst>
            </p:cNvPr>
            <p:cNvSpPr/>
            <p:nvPr/>
          </p:nvSpPr>
          <p:spPr>
            <a:xfrm rot="5400000">
              <a:off x="790412" y="3056388"/>
              <a:ext cx="555634" cy="14555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60" tIns="60960" rIns="60960" bIns="60960" numCol="1" spcCol="38100" rtlCol="0" anchor="ctr">
              <a:spAutoFit/>
            </a:bodyPr>
            <a:lstStyle/>
            <a:p>
              <a:pPr algn="ctr" defTabSz="701040" hangingPunct="0"/>
              <a:endParaRPr lang="de-DE" sz="264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918C905-108C-7A66-C89D-43D2A8D47F6E}"/>
                </a:ext>
              </a:extLst>
            </p:cNvPr>
            <p:cNvSpPr/>
            <p:nvPr/>
          </p:nvSpPr>
          <p:spPr>
            <a:xfrm rot="5400000">
              <a:off x="787212" y="3854700"/>
              <a:ext cx="555634" cy="14555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60" tIns="60960" rIns="60960" bIns="60960" numCol="1" spcCol="38100" rtlCol="0" anchor="ctr">
              <a:spAutoFit/>
            </a:bodyPr>
            <a:lstStyle/>
            <a:p>
              <a:pPr algn="ctr" defTabSz="701040" hangingPunct="0"/>
              <a:endParaRPr lang="de-DE" sz="264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FDA04307-48D2-AD56-680A-A857F491623E}"/>
                </a:ext>
              </a:extLst>
            </p:cNvPr>
            <p:cNvGrpSpPr/>
            <p:nvPr/>
          </p:nvGrpSpPr>
          <p:grpSpPr>
            <a:xfrm rot="16200000">
              <a:off x="138385" y="2619948"/>
              <a:ext cx="2834853" cy="111532"/>
              <a:chOff x="2322896" y="3208244"/>
              <a:chExt cx="2341817" cy="108943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56A38A11-7238-ECBD-19C5-AD6095AB67D5}"/>
                  </a:ext>
                </a:extLst>
              </p:cNvPr>
              <p:cNvSpPr/>
              <p:nvPr/>
            </p:nvSpPr>
            <p:spPr>
              <a:xfrm rot="10800000">
                <a:off x="2991933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E84D8DC5-E45C-2656-A9C8-C6425B47B074}"/>
                  </a:ext>
                </a:extLst>
              </p:cNvPr>
              <p:cNvSpPr/>
              <p:nvPr/>
            </p:nvSpPr>
            <p:spPr>
              <a:xfrm rot="10800000">
                <a:off x="2824674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06E35A46-CE4B-478E-A2CE-29038AD22096}"/>
                  </a:ext>
                </a:extLst>
              </p:cNvPr>
              <p:cNvSpPr/>
              <p:nvPr/>
            </p:nvSpPr>
            <p:spPr>
              <a:xfrm rot="10800000">
                <a:off x="2657415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F7943AF5-AE4E-6B8A-3894-E968D73DD60C}"/>
                  </a:ext>
                </a:extLst>
              </p:cNvPr>
              <p:cNvSpPr/>
              <p:nvPr/>
            </p:nvSpPr>
            <p:spPr>
              <a:xfrm rot="10800000">
                <a:off x="249015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852236E5-41AD-BD47-D6CA-26B9B336266E}"/>
                  </a:ext>
                </a:extLst>
              </p:cNvPr>
              <p:cNvSpPr/>
              <p:nvPr/>
            </p:nvSpPr>
            <p:spPr>
              <a:xfrm rot="10800000">
                <a:off x="232289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18DA6D8E-29F2-9943-65FA-7B8D1407C2EB}"/>
                  </a:ext>
                </a:extLst>
              </p:cNvPr>
              <p:cNvSpPr/>
              <p:nvPr/>
            </p:nvSpPr>
            <p:spPr>
              <a:xfrm rot="10800000">
                <a:off x="3661157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1C5D3375-F695-29D9-8FD2-E8D8F3F77A02}"/>
                  </a:ext>
                </a:extLst>
              </p:cNvPr>
              <p:cNvSpPr/>
              <p:nvPr/>
            </p:nvSpPr>
            <p:spPr>
              <a:xfrm rot="10800000">
                <a:off x="3493898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3FB54408-0B75-A6B8-A7C1-9F206F4C1B47}"/>
                  </a:ext>
                </a:extLst>
              </p:cNvPr>
              <p:cNvSpPr/>
              <p:nvPr/>
            </p:nvSpPr>
            <p:spPr>
              <a:xfrm rot="10800000">
                <a:off x="3159380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78352E3A-3939-1458-BB21-96A447BBA015}"/>
                  </a:ext>
                </a:extLst>
              </p:cNvPr>
              <p:cNvSpPr/>
              <p:nvPr/>
            </p:nvSpPr>
            <p:spPr>
              <a:xfrm rot="10800000">
                <a:off x="3326639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40DE0AC2-94C6-9755-F028-682C3576B8BF}"/>
                  </a:ext>
                </a:extLst>
              </p:cNvPr>
              <p:cNvSpPr/>
              <p:nvPr/>
            </p:nvSpPr>
            <p:spPr>
              <a:xfrm rot="10800000">
                <a:off x="4497454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351781C6-14A8-D410-A328-EC05F73B9731}"/>
                  </a:ext>
                </a:extLst>
              </p:cNvPr>
              <p:cNvSpPr/>
              <p:nvPr/>
            </p:nvSpPr>
            <p:spPr>
              <a:xfrm rot="10800000">
                <a:off x="4330195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AF4043F0-54E5-836D-F7F5-3B21BFAB3D19}"/>
                  </a:ext>
                </a:extLst>
              </p:cNvPr>
              <p:cNvSpPr/>
              <p:nvPr/>
            </p:nvSpPr>
            <p:spPr>
              <a:xfrm rot="10800000">
                <a:off x="416293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33" name="Rechteck 32">
                <a:extLst>
                  <a:ext uri="{FF2B5EF4-FFF2-40B4-BE49-F238E27FC236}">
                    <a16:creationId xmlns:a16="http://schemas.microsoft.com/office/drawing/2014/main" id="{62C34175-CEBF-4D2F-157E-C89EADF5BEA6}"/>
                  </a:ext>
                </a:extLst>
              </p:cNvPr>
              <p:cNvSpPr/>
              <p:nvPr/>
            </p:nvSpPr>
            <p:spPr>
              <a:xfrm rot="10800000">
                <a:off x="3828417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058819BC-266C-3FC6-B240-A1F31B30E438}"/>
                  </a:ext>
                </a:extLst>
              </p:cNvPr>
              <p:cNvSpPr/>
              <p:nvPr/>
            </p:nvSpPr>
            <p:spPr>
              <a:xfrm rot="10800000">
                <a:off x="399567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</p:grp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A9405235-3A8C-C35E-C366-9E5F80F43E4D}"/>
                </a:ext>
              </a:extLst>
            </p:cNvPr>
            <p:cNvGrpSpPr/>
            <p:nvPr/>
          </p:nvGrpSpPr>
          <p:grpSpPr>
            <a:xfrm>
              <a:off x="1915210" y="3282578"/>
              <a:ext cx="3184126" cy="113945"/>
              <a:chOff x="2322896" y="3208244"/>
              <a:chExt cx="2341817" cy="108943"/>
            </a:xfrm>
          </p:grpSpPr>
          <p:sp>
            <p:nvSpPr>
              <p:cNvPr id="41" name="Rechteck 40">
                <a:extLst>
                  <a:ext uri="{FF2B5EF4-FFF2-40B4-BE49-F238E27FC236}">
                    <a16:creationId xmlns:a16="http://schemas.microsoft.com/office/drawing/2014/main" id="{F7EFBDA3-AC25-2C26-8694-51034B1CC606}"/>
                  </a:ext>
                </a:extLst>
              </p:cNvPr>
              <p:cNvSpPr/>
              <p:nvPr/>
            </p:nvSpPr>
            <p:spPr>
              <a:xfrm rot="10800000">
                <a:off x="2991933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7A821027-221A-C4C3-1DC8-473ACD926AD3}"/>
                  </a:ext>
                </a:extLst>
              </p:cNvPr>
              <p:cNvSpPr/>
              <p:nvPr/>
            </p:nvSpPr>
            <p:spPr>
              <a:xfrm rot="10800000">
                <a:off x="2824674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id="{0B0363BB-828A-9A4F-A9CC-943FB2E5494E}"/>
                  </a:ext>
                </a:extLst>
              </p:cNvPr>
              <p:cNvSpPr/>
              <p:nvPr/>
            </p:nvSpPr>
            <p:spPr>
              <a:xfrm rot="10800000">
                <a:off x="2657415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16CB09BA-4F4A-3C0F-C8F6-62659C1DC1D3}"/>
                  </a:ext>
                </a:extLst>
              </p:cNvPr>
              <p:cNvSpPr/>
              <p:nvPr/>
            </p:nvSpPr>
            <p:spPr>
              <a:xfrm rot="10800000">
                <a:off x="249015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46" name="Rechteck 45">
                <a:extLst>
                  <a:ext uri="{FF2B5EF4-FFF2-40B4-BE49-F238E27FC236}">
                    <a16:creationId xmlns:a16="http://schemas.microsoft.com/office/drawing/2014/main" id="{DFBBBB91-39CB-E127-E69D-9BFFFA4392E9}"/>
                  </a:ext>
                </a:extLst>
              </p:cNvPr>
              <p:cNvSpPr/>
              <p:nvPr/>
            </p:nvSpPr>
            <p:spPr>
              <a:xfrm rot="10800000">
                <a:off x="232289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460F7D48-25FC-1E27-8F57-8F32DEA10EF6}"/>
                  </a:ext>
                </a:extLst>
              </p:cNvPr>
              <p:cNvSpPr/>
              <p:nvPr/>
            </p:nvSpPr>
            <p:spPr>
              <a:xfrm rot="10800000">
                <a:off x="3661157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1BEDEE53-C1C4-F483-7B30-124802C5AF52}"/>
                  </a:ext>
                </a:extLst>
              </p:cNvPr>
              <p:cNvSpPr/>
              <p:nvPr/>
            </p:nvSpPr>
            <p:spPr>
              <a:xfrm rot="10800000">
                <a:off x="3493898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49" name="Rechteck 48">
                <a:extLst>
                  <a:ext uri="{FF2B5EF4-FFF2-40B4-BE49-F238E27FC236}">
                    <a16:creationId xmlns:a16="http://schemas.microsoft.com/office/drawing/2014/main" id="{39DE32A1-4314-1DEB-F885-0CF2B51E0BCE}"/>
                  </a:ext>
                </a:extLst>
              </p:cNvPr>
              <p:cNvSpPr/>
              <p:nvPr/>
            </p:nvSpPr>
            <p:spPr>
              <a:xfrm rot="10800000">
                <a:off x="3159380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0" name="Rechteck 49">
                <a:extLst>
                  <a:ext uri="{FF2B5EF4-FFF2-40B4-BE49-F238E27FC236}">
                    <a16:creationId xmlns:a16="http://schemas.microsoft.com/office/drawing/2014/main" id="{D74874EF-6DDA-62AE-2931-0A0CA360412E}"/>
                  </a:ext>
                </a:extLst>
              </p:cNvPr>
              <p:cNvSpPr/>
              <p:nvPr/>
            </p:nvSpPr>
            <p:spPr>
              <a:xfrm rot="10800000">
                <a:off x="3326639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D12D1F80-3FB4-49F0-F5B1-EC738F08E940}"/>
                  </a:ext>
                </a:extLst>
              </p:cNvPr>
              <p:cNvSpPr/>
              <p:nvPr/>
            </p:nvSpPr>
            <p:spPr>
              <a:xfrm rot="10800000">
                <a:off x="4497454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2" name="Rechteck 51">
                <a:extLst>
                  <a:ext uri="{FF2B5EF4-FFF2-40B4-BE49-F238E27FC236}">
                    <a16:creationId xmlns:a16="http://schemas.microsoft.com/office/drawing/2014/main" id="{0813760B-E2DB-300E-287D-F00A39BA9578}"/>
                  </a:ext>
                </a:extLst>
              </p:cNvPr>
              <p:cNvSpPr/>
              <p:nvPr/>
            </p:nvSpPr>
            <p:spPr>
              <a:xfrm rot="10800000">
                <a:off x="4330195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F4C8C1C8-E1D0-B963-7E4C-CAA9D1B6531B}"/>
                  </a:ext>
                </a:extLst>
              </p:cNvPr>
              <p:cNvSpPr/>
              <p:nvPr/>
            </p:nvSpPr>
            <p:spPr>
              <a:xfrm rot="10800000">
                <a:off x="416293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4" name="Rechteck 53">
                <a:extLst>
                  <a:ext uri="{FF2B5EF4-FFF2-40B4-BE49-F238E27FC236}">
                    <a16:creationId xmlns:a16="http://schemas.microsoft.com/office/drawing/2014/main" id="{0D478372-B6BE-0782-CE4F-D2951914ABE6}"/>
                  </a:ext>
                </a:extLst>
              </p:cNvPr>
              <p:cNvSpPr/>
              <p:nvPr/>
            </p:nvSpPr>
            <p:spPr>
              <a:xfrm rot="10800000">
                <a:off x="3828417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5" name="Rechteck 54">
                <a:extLst>
                  <a:ext uri="{FF2B5EF4-FFF2-40B4-BE49-F238E27FC236}">
                    <a16:creationId xmlns:a16="http://schemas.microsoft.com/office/drawing/2014/main" id="{91503688-9BB1-EFBF-A157-C6A8EED4751A}"/>
                  </a:ext>
                </a:extLst>
              </p:cNvPr>
              <p:cNvSpPr/>
              <p:nvPr/>
            </p:nvSpPr>
            <p:spPr>
              <a:xfrm rot="10800000">
                <a:off x="399567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</p:grpSp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E6A40A63-2341-FCA1-BA5E-D068941C9F43}"/>
                </a:ext>
              </a:extLst>
            </p:cNvPr>
            <p:cNvGrpSpPr/>
            <p:nvPr/>
          </p:nvGrpSpPr>
          <p:grpSpPr>
            <a:xfrm>
              <a:off x="1907442" y="1905549"/>
              <a:ext cx="3184126" cy="113945"/>
              <a:chOff x="2322896" y="3208244"/>
              <a:chExt cx="2341817" cy="108943"/>
            </a:xfrm>
          </p:grpSpPr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32B529DD-F801-EC08-1B97-91B63C2792D7}"/>
                  </a:ext>
                </a:extLst>
              </p:cNvPr>
              <p:cNvSpPr/>
              <p:nvPr/>
            </p:nvSpPr>
            <p:spPr>
              <a:xfrm rot="10800000">
                <a:off x="2991933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58" name="Rechteck 57">
                <a:extLst>
                  <a:ext uri="{FF2B5EF4-FFF2-40B4-BE49-F238E27FC236}">
                    <a16:creationId xmlns:a16="http://schemas.microsoft.com/office/drawing/2014/main" id="{3A7C7624-E0D7-3C5A-1EEF-E10260C77258}"/>
                  </a:ext>
                </a:extLst>
              </p:cNvPr>
              <p:cNvSpPr/>
              <p:nvPr/>
            </p:nvSpPr>
            <p:spPr>
              <a:xfrm rot="10800000">
                <a:off x="2824674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60" name="Rechteck 59">
                <a:extLst>
                  <a:ext uri="{FF2B5EF4-FFF2-40B4-BE49-F238E27FC236}">
                    <a16:creationId xmlns:a16="http://schemas.microsoft.com/office/drawing/2014/main" id="{CA62DD4E-D543-8A4A-E240-9A9E784B0E39}"/>
                  </a:ext>
                </a:extLst>
              </p:cNvPr>
              <p:cNvSpPr/>
              <p:nvPr/>
            </p:nvSpPr>
            <p:spPr>
              <a:xfrm rot="10800000">
                <a:off x="2657415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61" name="Rechteck 60">
                <a:extLst>
                  <a:ext uri="{FF2B5EF4-FFF2-40B4-BE49-F238E27FC236}">
                    <a16:creationId xmlns:a16="http://schemas.microsoft.com/office/drawing/2014/main" id="{C669643E-5D89-69E0-8572-2A280F7F2F50}"/>
                  </a:ext>
                </a:extLst>
              </p:cNvPr>
              <p:cNvSpPr/>
              <p:nvPr/>
            </p:nvSpPr>
            <p:spPr>
              <a:xfrm rot="10800000">
                <a:off x="249015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52E6CB4B-D452-6F81-AD13-F8135865DEE2}"/>
                  </a:ext>
                </a:extLst>
              </p:cNvPr>
              <p:cNvSpPr/>
              <p:nvPr/>
            </p:nvSpPr>
            <p:spPr>
              <a:xfrm rot="10800000">
                <a:off x="232289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63" name="Rechteck 62">
                <a:extLst>
                  <a:ext uri="{FF2B5EF4-FFF2-40B4-BE49-F238E27FC236}">
                    <a16:creationId xmlns:a16="http://schemas.microsoft.com/office/drawing/2014/main" id="{E0E0F824-4764-40CD-9D5D-3EED089A07AF}"/>
                  </a:ext>
                </a:extLst>
              </p:cNvPr>
              <p:cNvSpPr/>
              <p:nvPr/>
            </p:nvSpPr>
            <p:spPr>
              <a:xfrm rot="10800000">
                <a:off x="3661157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56" name="Rechteck 1855">
                <a:extLst>
                  <a:ext uri="{FF2B5EF4-FFF2-40B4-BE49-F238E27FC236}">
                    <a16:creationId xmlns:a16="http://schemas.microsoft.com/office/drawing/2014/main" id="{8DD5F05C-04D1-8B37-8300-B8488B5DDF61}"/>
                  </a:ext>
                </a:extLst>
              </p:cNvPr>
              <p:cNvSpPr/>
              <p:nvPr/>
            </p:nvSpPr>
            <p:spPr>
              <a:xfrm rot="10800000">
                <a:off x="3493898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57" name="Rechteck 1856">
                <a:extLst>
                  <a:ext uri="{FF2B5EF4-FFF2-40B4-BE49-F238E27FC236}">
                    <a16:creationId xmlns:a16="http://schemas.microsoft.com/office/drawing/2014/main" id="{ECA83943-7497-C4AF-4AE3-BF6BB46B5182}"/>
                  </a:ext>
                </a:extLst>
              </p:cNvPr>
              <p:cNvSpPr/>
              <p:nvPr/>
            </p:nvSpPr>
            <p:spPr>
              <a:xfrm rot="10800000">
                <a:off x="3159380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58" name="Rechteck 1857">
                <a:extLst>
                  <a:ext uri="{FF2B5EF4-FFF2-40B4-BE49-F238E27FC236}">
                    <a16:creationId xmlns:a16="http://schemas.microsoft.com/office/drawing/2014/main" id="{CB76A7CE-FF81-0815-D81E-F575145B33CC}"/>
                  </a:ext>
                </a:extLst>
              </p:cNvPr>
              <p:cNvSpPr/>
              <p:nvPr/>
            </p:nvSpPr>
            <p:spPr>
              <a:xfrm rot="10800000">
                <a:off x="3326639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59" name="Rechteck 1858">
                <a:extLst>
                  <a:ext uri="{FF2B5EF4-FFF2-40B4-BE49-F238E27FC236}">
                    <a16:creationId xmlns:a16="http://schemas.microsoft.com/office/drawing/2014/main" id="{FEF754F8-ECBE-E211-B66E-B3D635375999}"/>
                  </a:ext>
                </a:extLst>
              </p:cNvPr>
              <p:cNvSpPr/>
              <p:nvPr/>
            </p:nvSpPr>
            <p:spPr>
              <a:xfrm rot="10800000">
                <a:off x="4497454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60" name="Rechteck 1859">
                <a:extLst>
                  <a:ext uri="{FF2B5EF4-FFF2-40B4-BE49-F238E27FC236}">
                    <a16:creationId xmlns:a16="http://schemas.microsoft.com/office/drawing/2014/main" id="{613F2749-57A0-D1E6-EC85-D6AD52260F80}"/>
                  </a:ext>
                </a:extLst>
              </p:cNvPr>
              <p:cNvSpPr/>
              <p:nvPr/>
            </p:nvSpPr>
            <p:spPr>
              <a:xfrm rot="10800000">
                <a:off x="4330195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61" name="Rechteck 1860">
                <a:extLst>
                  <a:ext uri="{FF2B5EF4-FFF2-40B4-BE49-F238E27FC236}">
                    <a16:creationId xmlns:a16="http://schemas.microsoft.com/office/drawing/2014/main" id="{C55FE2C7-9F3F-3310-CBB5-491932601F7E}"/>
                  </a:ext>
                </a:extLst>
              </p:cNvPr>
              <p:cNvSpPr/>
              <p:nvPr/>
            </p:nvSpPr>
            <p:spPr>
              <a:xfrm rot="10800000">
                <a:off x="416293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62" name="Rechteck 1861">
                <a:extLst>
                  <a:ext uri="{FF2B5EF4-FFF2-40B4-BE49-F238E27FC236}">
                    <a16:creationId xmlns:a16="http://schemas.microsoft.com/office/drawing/2014/main" id="{5CAB2F7D-B6E1-91A9-0A6C-796988D7518B}"/>
                  </a:ext>
                </a:extLst>
              </p:cNvPr>
              <p:cNvSpPr/>
              <p:nvPr/>
            </p:nvSpPr>
            <p:spPr>
              <a:xfrm rot="10800000">
                <a:off x="3828417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63" name="Rechteck 1862">
                <a:extLst>
                  <a:ext uri="{FF2B5EF4-FFF2-40B4-BE49-F238E27FC236}">
                    <a16:creationId xmlns:a16="http://schemas.microsoft.com/office/drawing/2014/main" id="{6F42598A-9328-CB2C-8D3E-3D1A894F0BA1}"/>
                  </a:ext>
                </a:extLst>
              </p:cNvPr>
              <p:cNvSpPr/>
              <p:nvPr/>
            </p:nvSpPr>
            <p:spPr>
              <a:xfrm rot="10800000">
                <a:off x="399567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</p:grpSp>
        <p:grpSp>
          <p:nvGrpSpPr>
            <p:cNvPr id="1864" name="Gruppieren 1863">
              <a:extLst>
                <a:ext uri="{FF2B5EF4-FFF2-40B4-BE49-F238E27FC236}">
                  <a16:creationId xmlns:a16="http://schemas.microsoft.com/office/drawing/2014/main" id="{DD997BBA-132C-5DF3-5473-EDF2B744681F}"/>
                </a:ext>
              </a:extLst>
            </p:cNvPr>
            <p:cNvGrpSpPr/>
            <p:nvPr/>
          </p:nvGrpSpPr>
          <p:grpSpPr>
            <a:xfrm>
              <a:off x="1898585" y="1260179"/>
              <a:ext cx="3184126" cy="113945"/>
              <a:chOff x="2322896" y="3208244"/>
              <a:chExt cx="2341817" cy="108943"/>
            </a:xfrm>
          </p:grpSpPr>
          <p:sp>
            <p:nvSpPr>
              <p:cNvPr id="1865" name="Rechteck 1864">
                <a:extLst>
                  <a:ext uri="{FF2B5EF4-FFF2-40B4-BE49-F238E27FC236}">
                    <a16:creationId xmlns:a16="http://schemas.microsoft.com/office/drawing/2014/main" id="{748642FA-D3B4-662F-D8C6-AF79E32F8190}"/>
                  </a:ext>
                </a:extLst>
              </p:cNvPr>
              <p:cNvSpPr/>
              <p:nvPr/>
            </p:nvSpPr>
            <p:spPr>
              <a:xfrm rot="10800000">
                <a:off x="2991933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66" name="Rechteck 1865">
                <a:extLst>
                  <a:ext uri="{FF2B5EF4-FFF2-40B4-BE49-F238E27FC236}">
                    <a16:creationId xmlns:a16="http://schemas.microsoft.com/office/drawing/2014/main" id="{64153D8E-F0D1-8DDA-D65E-4868A188D468}"/>
                  </a:ext>
                </a:extLst>
              </p:cNvPr>
              <p:cNvSpPr/>
              <p:nvPr/>
            </p:nvSpPr>
            <p:spPr>
              <a:xfrm rot="10800000">
                <a:off x="2824674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67" name="Rechteck 1866">
                <a:extLst>
                  <a:ext uri="{FF2B5EF4-FFF2-40B4-BE49-F238E27FC236}">
                    <a16:creationId xmlns:a16="http://schemas.microsoft.com/office/drawing/2014/main" id="{5CB50DF2-7B5F-D2D3-3021-AF7563733681}"/>
                  </a:ext>
                </a:extLst>
              </p:cNvPr>
              <p:cNvSpPr/>
              <p:nvPr/>
            </p:nvSpPr>
            <p:spPr>
              <a:xfrm rot="10800000">
                <a:off x="2657415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68" name="Rechteck 1867">
                <a:extLst>
                  <a:ext uri="{FF2B5EF4-FFF2-40B4-BE49-F238E27FC236}">
                    <a16:creationId xmlns:a16="http://schemas.microsoft.com/office/drawing/2014/main" id="{B64E8BDA-76F9-FDE6-376F-0A42C6C0351F}"/>
                  </a:ext>
                </a:extLst>
              </p:cNvPr>
              <p:cNvSpPr/>
              <p:nvPr/>
            </p:nvSpPr>
            <p:spPr>
              <a:xfrm rot="10800000">
                <a:off x="249015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69" name="Rechteck 1868">
                <a:extLst>
                  <a:ext uri="{FF2B5EF4-FFF2-40B4-BE49-F238E27FC236}">
                    <a16:creationId xmlns:a16="http://schemas.microsoft.com/office/drawing/2014/main" id="{E798F0C8-FD85-A538-1363-B62DAFF402EB}"/>
                  </a:ext>
                </a:extLst>
              </p:cNvPr>
              <p:cNvSpPr/>
              <p:nvPr/>
            </p:nvSpPr>
            <p:spPr>
              <a:xfrm rot="10800000">
                <a:off x="232289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70" name="Rechteck 1869">
                <a:extLst>
                  <a:ext uri="{FF2B5EF4-FFF2-40B4-BE49-F238E27FC236}">
                    <a16:creationId xmlns:a16="http://schemas.microsoft.com/office/drawing/2014/main" id="{89F04972-80A7-85E5-DD0F-6B49781316DD}"/>
                  </a:ext>
                </a:extLst>
              </p:cNvPr>
              <p:cNvSpPr/>
              <p:nvPr/>
            </p:nvSpPr>
            <p:spPr>
              <a:xfrm rot="10800000">
                <a:off x="3661157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71" name="Rechteck 1870">
                <a:extLst>
                  <a:ext uri="{FF2B5EF4-FFF2-40B4-BE49-F238E27FC236}">
                    <a16:creationId xmlns:a16="http://schemas.microsoft.com/office/drawing/2014/main" id="{3B2E1FCD-5864-0B83-B265-A67C202A2D62}"/>
                  </a:ext>
                </a:extLst>
              </p:cNvPr>
              <p:cNvSpPr/>
              <p:nvPr/>
            </p:nvSpPr>
            <p:spPr>
              <a:xfrm rot="10800000">
                <a:off x="3493898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72" name="Rechteck 1871">
                <a:extLst>
                  <a:ext uri="{FF2B5EF4-FFF2-40B4-BE49-F238E27FC236}">
                    <a16:creationId xmlns:a16="http://schemas.microsoft.com/office/drawing/2014/main" id="{49C73450-9076-BFDA-5D80-5F491A8CBEA9}"/>
                  </a:ext>
                </a:extLst>
              </p:cNvPr>
              <p:cNvSpPr/>
              <p:nvPr/>
            </p:nvSpPr>
            <p:spPr>
              <a:xfrm rot="10800000">
                <a:off x="3159380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73" name="Rechteck 1872">
                <a:extLst>
                  <a:ext uri="{FF2B5EF4-FFF2-40B4-BE49-F238E27FC236}">
                    <a16:creationId xmlns:a16="http://schemas.microsoft.com/office/drawing/2014/main" id="{D918C935-B4A4-D66B-4A35-6404E88C071B}"/>
                  </a:ext>
                </a:extLst>
              </p:cNvPr>
              <p:cNvSpPr/>
              <p:nvPr/>
            </p:nvSpPr>
            <p:spPr>
              <a:xfrm rot="10800000">
                <a:off x="3326639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74" name="Rechteck 1873">
                <a:extLst>
                  <a:ext uri="{FF2B5EF4-FFF2-40B4-BE49-F238E27FC236}">
                    <a16:creationId xmlns:a16="http://schemas.microsoft.com/office/drawing/2014/main" id="{219BF25E-0DAD-93FC-12EE-7F5209B27C7E}"/>
                  </a:ext>
                </a:extLst>
              </p:cNvPr>
              <p:cNvSpPr/>
              <p:nvPr/>
            </p:nvSpPr>
            <p:spPr>
              <a:xfrm rot="10800000">
                <a:off x="4497454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75" name="Rechteck 1874">
                <a:extLst>
                  <a:ext uri="{FF2B5EF4-FFF2-40B4-BE49-F238E27FC236}">
                    <a16:creationId xmlns:a16="http://schemas.microsoft.com/office/drawing/2014/main" id="{097BE6BE-EB84-744E-1F9B-C21159022062}"/>
                  </a:ext>
                </a:extLst>
              </p:cNvPr>
              <p:cNvSpPr/>
              <p:nvPr/>
            </p:nvSpPr>
            <p:spPr>
              <a:xfrm rot="10800000">
                <a:off x="4330195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76" name="Rechteck 1875">
                <a:extLst>
                  <a:ext uri="{FF2B5EF4-FFF2-40B4-BE49-F238E27FC236}">
                    <a16:creationId xmlns:a16="http://schemas.microsoft.com/office/drawing/2014/main" id="{FA9646E1-6667-1798-EE66-EA91F713AE25}"/>
                  </a:ext>
                </a:extLst>
              </p:cNvPr>
              <p:cNvSpPr/>
              <p:nvPr/>
            </p:nvSpPr>
            <p:spPr>
              <a:xfrm rot="10800000">
                <a:off x="416293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77" name="Rechteck 1876">
                <a:extLst>
                  <a:ext uri="{FF2B5EF4-FFF2-40B4-BE49-F238E27FC236}">
                    <a16:creationId xmlns:a16="http://schemas.microsoft.com/office/drawing/2014/main" id="{6D22A881-7BEC-B66B-B47E-7DB6849F4A91}"/>
                  </a:ext>
                </a:extLst>
              </p:cNvPr>
              <p:cNvSpPr/>
              <p:nvPr/>
            </p:nvSpPr>
            <p:spPr>
              <a:xfrm rot="10800000">
                <a:off x="3828417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78" name="Rechteck 1877">
                <a:extLst>
                  <a:ext uri="{FF2B5EF4-FFF2-40B4-BE49-F238E27FC236}">
                    <a16:creationId xmlns:a16="http://schemas.microsoft.com/office/drawing/2014/main" id="{EA0CC91C-F039-3509-68F2-9573931DB6AA}"/>
                  </a:ext>
                </a:extLst>
              </p:cNvPr>
              <p:cNvSpPr/>
              <p:nvPr/>
            </p:nvSpPr>
            <p:spPr>
              <a:xfrm rot="10800000">
                <a:off x="399567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</p:grpSp>
        <p:grpSp>
          <p:nvGrpSpPr>
            <p:cNvPr id="1879" name="Gruppieren 1878">
              <a:extLst>
                <a:ext uri="{FF2B5EF4-FFF2-40B4-BE49-F238E27FC236}">
                  <a16:creationId xmlns:a16="http://schemas.microsoft.com/office/drawing/2014/main" id="{E931F8CD-1DF1-DB1F-18C7-71B61C36A7F6}"/>
                </a:ext>
              </a:extLst>
            </p:cNvPr>
            <p:cNvGrpSpPr/>
            <p:nvPr/>
          </p:nvGrpSpPr>
          <p:grpSpPr>
            <a:xfrm>
              <a:off x="1913943" y="3947715"/>
              <a:ext cx="3184126" cy="113945"/>
              <a:chOff x="2322896" y="3208244"/>
              <a:chExt cx="2341817" cy="108943"/>
            </a:xfrm>
          </p:grpSpPr>
          <p:sp>
            <p:nvSpPr>
              <p:cNvPr id="1880" name="Rechteck 1879">
                <a:extLst>
                  <a:ext uri="{FF2B5EF4-FFF2-40B4-BE49-F238E27FC236}">
                    <a16:creationId xmlns:a16="http://schemas.microsoft.com/office/drawing/2014/main" id="{3916C9FB-58CE-E33C-0D9A-2D83D2B8AAC1}"/>
                  </a:ext>
                </a:extLst>
              </p:cNvPr>
              <p:cNvSpPr/>
              <p:nvPr/>
            </p:nvSpPr>
            <p:spPr>
              <a:xfrm rot="10800000">
                <a:off x="2991933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81" name="Rechteck 1880">
                <a:extLst>
                  <a:ext uri="{FF2B5EF4-FFF2-40B4-BE49-F238E27FC236}">
                    <a16:creationId xmlns:a16="http://schemas.microsoft.com/office/drawing/2014/main" id="{CACDC975-8985-D602-983F-AFE3044CD809}"/>
                  </a:ext>
                </a:extLst>
              </p:cNvPr>
              <p:cNvSpPr/>
              <p:nvPr/>
            </p:nvSpPr>
            <p:spPr>
              <a:xfrm rot="10800000">
                <a:off x="2824674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82" name="Rechteck 1881">
                <a:extLst>
                  <a:ext uri="{FF2B5EF4-FFF2-40B4-BE49-F238E27FC236}">
                    <a16:creationId xmlns:a16="http://schemas.microsoft.com/office/drawing/2014/main" id="{B949BF7A-ED62-D32B-356B-B3754D26FB7B}"/>
                  </a:ext>
                </a:extLst>
              </p:cNvPr>
              <p:cNvSpPr/>
              <p:nvPr/>
            </p:nvSpPr>
            <p:spPr>
              <a:xfrm rot="10800000">
                <a:off x="2657415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83" name="Rechteck 1882">
                <a:extLst>
                  <a:ext uri="{FF2B5EF4-FFF2-40B4-BE49-F238E27FC236}">
                    <a16:creationId xmlns:a16="http://schemas.microsoft.com/office/drawing/2014/main" id="{EFD51872-6C6C-A73B-CCFD-C94C7D4D4DC2}"/>
                  </a:ext>
                </a:extLst>
              </p:cNvPr>
              <p:cNvSpPr/>
              <p:nvPr/>
            </p:nvSpPr>
            <p:spPr>
              <a:xfrm rot="10800000">
                <a:off x="249015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84" name="Rechteck 1883">
                <a:extLst>
                  <a:ext uri="{FF2B5EF4-FFF2-40B4-BE49-F238E27FC236}">
                    <a16:creationId xmlns:a16="http://schemas.microsoft.com/office/drawing/2014/main" id="{6A83F7D1-4382-4B63-AA95-31C319EE4771}"/>
                  </a:ext>
                </a:extLst>
              </p:cNvPr>
              <p:cNvSpPr/>
              <p:nvPr/>
            </p:nvSpPr>
            <p:spPr>
              <a:xfrm rot="10800000">
                <a:off x="232289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85" name="Rechteck 1884">
                <a:extLst>
                  <a:ext uri="{FF2B5EF4-FFF2-40B4-BE49-F238E27FC236}">
                    <a16:creationId xmlns:a16="http://schemas.microsoft.com/office/drawing/2014/main" id="{DD398479-7313-3009-1446-C3AC41919629}"/>
                  </a:ext>
                </a:extLst>
              </p:cNvPr>
              <p:cNvSpPr/>
              <p:nvPr/>
            </p:nvSpPr>
            <p:spPr>
              <a:xfrm rot="10800000">
                <a:off x="3661157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86" name="Rechteck 1885">
                <a:extLst>
                  <a:ext uri="{FF2B5EF4-FFF2-40B4-BE49-F238E27FC236}">
                    <a16:creationId xmlns:a16="http://schemas.microsoft.com/office/drawing/2014/main" id="{AF97247D-FAD8-BA7B-3DEF-39B048F9A6BD}"/>
                  </a:ext>
                </a:extLst>
              </p:cNvPr>
              <p:cNvSpPr/>
              <p:nvPr/>
            </p:nvSpPr>
            <p:spPr>
              <a:xfrm rot="10800000">
                <a:off x="3493898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87" name="Rechteck 1886">
                <a:extLst>
                  <a:ext uri="{FF2B5EF4-FFF2-40B4-BE49-F238E27FC236}">
                    <a16:creationId xmlns:a16="http://schemas.microsoft.com/office/drawing/2014/main" id="{924F1B49-1A82-DFA2-EA85-49D1078F6099}"/>
                  </a:ext>
                </a:extLst>
              </p:cNvPr>
              <p:cNvSpPr/>
              <p:nvPr/>
            </p:nvSpPr>
            <p:spPr>
              <a:xfrm rot="10800000">
                <a:off x="3159380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88" name="Rechteck 1887">
                <a:extLst>
                  <a:ext uri="{FF2B5EF4-FFF2-40B4-BE49-F238E27FC236}">
                    <a16:creationId xmlns:a16="http://schemas.microsoft.com/office/drawing/2014/main" id="{AB15A754-915C-1F8F-A8CC-144B741C67AB}"/>
                  </a:ext>
                </a:extLst>
              </p:cNvPr>
              <p:cNvSpPr/>
              <p:nvPr/>
            </p:nvSpPr>
            <p:spPr>
              <a:xfrm rot="10800000">
                <a:off x="3326639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89" name="Rechteck 1888">
                <a:extLst>
                  <a:ext uri="{FF2B5EF4-FFF2-40B4-BE49-F238E27FC236}">
                    <a16:creationId xmlns:a16="http://schemas.microsoft.com/office/drawing/2014/main" id="{DB02CD53-DAC9-421A-2623-1A2DC2306077}"/>
                  </a:ext>
                </a:extLst>
              </p:cNvPr>
              <p:cNvSpPr/>
              <p:nvPr/>
            </p:nvSpPr>
            <p:spPr>
              <a:xfrm rot="10800000">
                <a:off x="4497454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90" name="Rechteck 1889">
                <a:extLst>
                  <a:ext uri="{FF2B5EF4-FFF2-40B4-BE49-F238E27FC236}">
                    <a16:creationId xmlns:a16="http://schemas.microsoft.com/office/drawing/2014/main" id="{891245AE-0EAF-3D0A-01C4-7266B974D7B0}"/>
                  </a:ext>
                </a:extLst>
              </p:cNvPr>
              <p:cNvSpPr/>
              <p:nvPr/>
            </p:nvSpPr>
            <p:spPr>
              <a:xfrm rot="10800000">
                <a:off x="4330195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91" name="Rechteck 1890">
                <a:extLst>
                  <a:ext uri="{FF2B5EF4-FFF2-40B4-BE49-F238E27FC236}">
                    <a16:creationId xmlns:a16="http://schemas.microsoft.com/office/drawing/2014/main" id="{7D0BD674-AE19-F9C1-05B8-DB271E22C250}"/>
                  </a:ext>
                </a:extLst>
              </p:cNvPr>
              <p:cNvSpPr/>
              <p:nvPr/>
            </p:nvSpPr>
            <p:spPr>
              <a:xfrm rot="10800000">
                <a:off x="416293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92" name="Rechteck 1891">
                <a:extLst>
                  <a:ext uri="{FF2B5EF4-FFF2-40B4-BE49-F238E27FC236}">
                    <a16:creationId xmlns:a16="http://schemas.microsoft.com/office/drawing/2014/main" id="{50A99004-4770-1C19-2F96-C881D5299A92}"/>
                  </a:ext>
                </a:extLst>
              </p:cNvPr>
              <p:cNvSpPr/>
              <p:nvPr/>
            </p:nvSpPr>
            <p:spPr>
              <a:xfrm rot="10800000">
                <a:off x="3828417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893" name="Rechteck 1892">
                <a:extLst>
                  <a:ext uri="{FF2B5EF4-FFF2-40B4-BE49-F238E27FC236}">
                    <a16:creationId xmlns:a16="http://schemas.microsoft.com/office/drawing/2014/main" id="{139BED3E-E266-39A9-3053-D3EA93E63C7C}"/>
                  </a:ext>
                </a:extLst>
              </p:cNvPr>
              <p:cNvSpPr/>
              <p:nvPr/>
            </p:nvSpPr>
            <p:spPr>
              <a:xfrm rot="10800000">
                <a:off x="399567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</p:grpSp>
        <p:cxnSp>
          <p:nvCxnSpPr>
            <p:cNvPr id="747" name="Gerader Verbinder 746">
              <a:extLst>
                <a:ext uri="{FF2B5EF4-FFF2-40B4-BE49-F238E27FC236}">
                  <a16:creationId xmlns:a16="http://schemas.microsoft.com/office/drawing/2014/main" id="{BD46843C-3BEE-431A-BCDA-0913FF0E2C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2248" y="4001929"/>
              <a:ext cx="3104402" cy="982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98" name="Gerader Verbinder 1897">
              <a:extLst>
                <a:ext uri="{FF2B5EF4-FFF2-40B4-BE49-F238E27FC236}">
                  <a16:creationId xmlns:a16="http://schemas.microsoft.com/office/drawing/2014/main" id="{CF34CC35-63E0-0BC0-29E0-95BB49FEEE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3708" y="2629427"/>
              <a:ext cx="3104402" cy="982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99" name="Gerader Verbinder 1898">
              <a:extLst>
                <a:ext uri="{FF2B5EF4-FFF2-40B4-BE49-F238E27FC236}">
                  <a16:creationId xmlns:a16="http://schemas.microsoft.com/office/drawing/2014/main" id="{3F66069E-E763-BBAB-4C51-9572C548A4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3187" y="1309354"/>
              <a:ext cx="3104402" cy="982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00" name="Gerader Verbinder 1899">
              <a:extLst>
                <a:ext uri="{FF2B5EF4-FFF2-40B4-BE49-F238E27FC236}">
                  <a16:creationId xmlns:a16="http://schemas.microsoft.com/office/drawing/2014/main" id="{428681C9-E01E-797B-1E16-B5EE9AA419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3667" y="1960250"/>
              <a:ext cx="3104402" cy="982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02" name="Gerader Verbinder 1901">
              <a:extLst>
                <a:ext uri="{FF2B5EF4-FFF2-40B4-BE49-F238E27FC236}">
                  <a16:creationId xmlns:a16="http://schemas.microsoft.com/office/drawing/2014/main" id="{0D5EF6EF-2805-857D-94E4-4A28FF5DA8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02105" y="3339455"/>
              <a:ext cx="3104402" cy="982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1903" name="Gruppieren 1902">
              <a:extLst>
                <a:ext uri="{FF2B5EF4-FFF2-40B4-BE49-F238E27FC236}">
                  <a16:creationId xmlns:a16="http://schemas.microsoft.com/office/drawing/2014/main" id="{9CA793B6-8192-C97A-9DEE-61D9E747390E}"/>
                </a:ext>
              </a:extLst>
            </p:cNvPr>
            <p:cNvGrpSpPr/>
            <p:nvPr/>
          </p:nvGrpSpPr>
          <p:grpSpPr>
            <a:xfrm rot="16200000">
              <a:off x="4000025" y="2633261"/>
              <a:ext cx="2823021" cy="112500"/>
              <a:chOff x="2322896" y="3208244"/>
              <a:chExt cx="2341817" cy="108943"/>
            </a:xfrm>
          </p:grpSpPr>
          <p:sp>
            <p:nvSpPr>
              <p:cNvPr id="1904" name="Rechteck 1903">
                <a:extLst>
                  <a:ext uri="{FF2B5EF4-FFF2-40B4-BE49-F238E27FC236}">
                    <a16:creationId xmlns:a16="http://schemas.microsoft.com/office/drawing/2014/main" id="{75BF5DA0-83A2-3D43-1EC8-D6ACCC258978}"/>
                  </a:ext>
                </a:extLst>
              </p:cNvPr>
              <p:cNvSpPr/>
              <p:nvPr/>
            </p:nvSpPr>
            <p:spPr>
              <a:xfrm rot="10800000">
                <a:off x="2991933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905" name="Rechteck 1904">
                <a:extLst>
                  <a:ext uri="{FF2B5EF4-FFF2-40B4-BE49-F238E27FC236}">
                    <a16:creationId xmlns:a16="http://schemas.microsoft.com/office/drawing/2014/main" id="{3DA0C2E0-A828-3E48-BF83-65954A831745}"/>
                  </a:ext>
                </a:extLst>
              </p:cNvPr>
              <p:cNvSpPr/>
              <p:nvPr/>
            </p:nvSpPr>
            <p:spPr>
              <a:xfrm rot="10800000">
                <a:off x="2824674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906" name="Rechteck 1905">
                <a:extLst>
                  <a:ext uri="{FF2B5EF4-FFF2-40B4-BE49-F238E27FC236}">
                    <a16:creationId xmlns:a16="http://schemas.microsoft.com/office/drawing/2014/main" id="{9DCD77F0-3A41-5246-62C0-EA76331348F0}"/>
                  </a:ext>
                </a:extLst>
              </p:cNvPr>
              <p:cNvSpPr/>
              <p:nvPr/>
            </p:nvSpPr>
            <p:spPr>
              <a:xfrm rot="10800000">
                <a:off x="2657415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907" name="Rechteck 1906">
                <a:extLst>
                  <a:ext uri="{FF2B5EF4-FFF2-40B4-BE49-F238E27FC236}">
                    <a16:creationId xmlns:a16="http://schemas.microsoft.com/office/drawing/2014/main" id="{9C5F6B97-5695-1902-CCD3-55EFB29A7939}"/>
                  </a:ext>
                </a:extLst>
              </p:cNvPr>
              <p:cNvSpPr/>
              <p:nvPr/>
            </p:nvSpPr>
            <p:spPr>
              <a:xfrm rot="10800000">
                <a:off x="249015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908" name="Rechteck 1907">
                <a:extLst>
                  <a:ext uri="{FF2B5EF4-FFF2-40B4-BE49-F238E27FC236}">
                    <a16:creationId xmlns:a16="http://schemas.microsoft.com/office/drawing/2014/main" id="{83AEC1E4-1A88-4BC2-8E3C-57A7C198B2F3}"/>
                  </a:ext>
                </a:extLst>
              </p:cNvPr>
              <p:cNvSpPr/>
              <p:nvPr/>
            </p:nvSpPr>
            <p:spPr>
              <a:xfrm rot="10800000">
                <a:off x="232289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909" name="Rechteck 1908">
                <a:extLst>
                  <a:ext uri="{FF2B5EF4-FFF2-40B4-BE49-F238E27FC236}">
                    <a16:creationId xmlns:a16="http://schemas.microsoft.com/office/drawing/2014/main" id="{5900A3DE-CC54-C1AD-ACD3-E6AD4D4F34EA}"/>
                  </a:ext>
                </a:extLst>
              </p:cNvPr>
              <p:cNvSpPr/>
              <p:nvPr/>
            </p:nvSpPr>
            <p:spPr>
              <a:xfrm rot="10800000">
                <a:off x="3661157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910" name="Rechteck 1909">
                <a:extLst>
                  <a:ext uri="{FF2B5EF4-FFF2-40B4-BE49-F238E27FC236}">
                    <a16:creationId xmlns:a16="http://schemas.microsoft.com/office/drawing/2014/main" id="{02232400-A16F-E8AA-172A-EBBC4BC06CF7}"/>
                  </a:ext>
                </a:extLst>
              </p:cNvPr>
              <p:cNvSpPr/>
              <p:nvPr/>
            </p:nvSpPr>
            <p:spPr>
              <a:xfrm rot="10800000">
                <a:off x="3493898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911" name="Rechteck 1910">
                <a:extLst>
                  <a:ext uri="{FF2B5EF4-FFF2-40B4-BE49-F238E27FC236}">
                    <a16:creationId xmlns:a16="http://schemas.microsoft.com/office/drawing/2014/main" id="{478E954E-A6E9-DE05-9C4C-24B118AEA143}"/>
                  </a:ext>
                </a:extLst>
              </p:cNvPr>
              <p:cNvSpPr/>
              <p:nvPr/>
            </p:nvSpPr>
            <p:spPr>
              <a:xfrm rot="10800000">
                <a:off x="3159380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916" name="Rechteck 1915">
                <a:extLst>
                  <a:ext uri="{FF2B5EF4-FFF2-40B4-BE49-F238E27FC236}">
                    <a16:creationId xmlns:a16="http://schemas.microsoft.com/office/drawing/2014/main" id="{775C727E-147C-54A9-00A1-AEFDC3A16AC0}"/>
                  </a:ext>
                </a:extLst>
              </p:cNvPr>
              <p:cNvSpPr/>
              <p:nvPr/>
            </p:nvSpPr>
            <p:spPr>
              <a:xfrm rot="10800000">
                <a:off x="3326639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917" name="Rechteck 1916">
                <a:extLst>
                  <a:ext uri="{FF2B5EF4-FFF2-40B4-BE49-F238E27FC236}">
                    <a16:creationId xmlns:a16="http://schemas.microsoft.com/office/drawing/2014/main" id="{8581A324-4438-D464-F4C8-2317B4CE5F1E}"/>
                  </a:ext>
                </a:extLst>
              </p:cNvPr>
              <p:cNvSpPr/>
              <p:nvPr/>
            </p:nvSpPr>
            <p:spPr>
              <a:xfrm rot="10800000">
                <a:off x="4497454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918" name="Rechteck 1917">
                <a:extLst>
                  <a:ext uri="{FF2B5EF4-FFF2-40B4-BE49-F238E27FC236}">
                    <a16:creationId xmlns:a16="http://schemas.microsoft.com/office/drawing/2014/main" id="{E9ED8F18-E5FF-9662-944D-A24BA7D5F0ED}"/>
                  </a:ext>
                </a:extLst>
              </p:cNvPr>
              <p:cNvSpPr/>
              <p:nvPr/>
            </p:nvSpPr>
            <p:spPr>
              <a:xfrm rot="10800000">
                <a:off x="4330195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919" name="Rechteck 1918">
                <a:extLst>
                  <a:ext uri="{FF2B5EF4-FFF2-40B4-BE49-F238E27FC236}">
                    <a16:creationId xmlns:a16="http://schemas.microsoft.com/office/drawing/2014/main" id="{4E77CF86-5831-F739-04E9-4552FFA99DA3}"/>
                  </a:ext>
                </a:extLst>
              </p:cNvPr>
              <p:cNvSpPr/>
              <p:nvPr/>
            </p:nvSpPr>
            <p:spPr>
              <a:xfrm rot="10800000">
                <a:off x="416293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920" name="Rechteck 1919">
                <a:extLst>
                  <a:ext uri="{FF2B5EF4-FFF2-40B4-BE49-F238E27FC236}">
                    <a16:creationId xmlns:a16="http://schemas.microsoft.com/office/drawing/2014/main" id="{18B82A91-23A4-EC73-534B-B446400420B2}"/>
                  </a:ext>
                </a:extLst>
              </p:cNvPr>
              <p:cNvSpPr/>
              <p:nvPr/>
            </p:nvSpPr>
            <p:spPr>
              <a:xfrm rot="10800000">
                <a:off x="3828417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  <p:sp>
            <p:nvSpPr>
              <p:cNvPr id="1921" name="Rechteck 1920">
                <a:extLst>
                  <a:ext uri="{FF2B5EF4-FFF2-40B4-BE49-F238E27FC236}">
                    <a16:creationId xmlns:a16="http://schemas.microsoft.com/office/drawing/2014/main" id="{775E1685-393A-A90C-0960-E950637BC289}"/>
                  </a:ext>
                </a:extLst>
              </p:cNvPr>
              <p:cNvSpPr/>
              <p:nvPr/>
            </p:nvSpPr>
            <p:spPr>
              <a:xfrm rot="10800000">
                <a:off x="3995676" y="3208244"/>
                <a:ext cx="167259" cy="108943"/>
              </a:xfrm>
              <a:prstGeom prst="rect">
                <a:avLst/>
              </a:prstGeom>
              <a:solidFill>
                <a:srgbClr val="FFD8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160"/>
              </a:p>
            </p:txBody>
          </p:sp>
        </p:grpSp>
        <p:cxnSp>
          <p:nvCxnSpPr>
            <p:cNvPr id="1923" name="Gerader Verbinder 1922">
              <a:extLst>
                <a:ext uri="{FF2B5EF4-FFF2-40B4-BE49-F238E27FC236}">
                  <a16:creationId xmlns:a16="http://schemas.microsoft.com/office/drawing/2014/main" id="{2054FD8C-AAA5-4ABB-B37A-F3ED076A1471}"/>
                </a:ext>
              </a:extLst>
            </p:cNvPr>
            <p:cNvCxnSpPr>
              <a:cxnSpLocks/>
              <a:stCxn id="2017" idx="2"/>
              <a:endCxn id="27" idx="1"/>
            </p:cNvCxnSpPr>
            <p:nvPr/>
          </p:nvCxnSpPr>
          <p:spPr>
            <a:xfrm flipH="1" flipV="1">
              <a:off x="1555812" y="1258288"/>
              <a:ext cx="5537" cy="2842734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28" name="Gerader Verbinder 1927">
              <a:extLst>
                <a:ext uri="{FF2B5EF4-FFF2-40B4-BE49-F238E27FC236}">
                  <a16:creationId xmlns:a16="http://schemas.microsoft.com/office/drawing/2014/main" id="{6C929DB7-68A6-40E8-AE8D-4AF4A9E06A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10053" y="1291151"/>
              <a:ext cx="10127" cy="2824175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929" name="Grafik 1928">
              <a:extLst>
                <a:ext uri="{FF2B5EF4-FFF2-40B4-BE49-F238E27FC236}">
                  <a16:creationId xmlns:a16="http://schemas.microsoft.com/office/drawing/2014/main" id="{03DB341E-20D6-C731-F659-22B0F3C9E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6200000">
              <a:off x="4806997" y="1124928"/>
              <a:ext cx="217069" cy="375471"/>
            </a:xfrm>
            <a:prstGeom prst="rect">
              <a:avLst/>
            </a:prstGeom>
          </p:spPr>
        </p:pic>
        <p:pic>
          <p:nvPicPr>
            <p:cNvPr id="1943" name="Grafik 1942">
              <a:extLst>
                <a:ext uri="{FF2B5EF4-FFF2-40B4-BE49-F238E27FC236}">
                  <a16:creationId xmlns:a16="http://schemas.microsoft.com/office/drawing/2014/main" id="{50DC42E3-F8AF-EC0A-EFAC-65B5896F5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5400000">
              <a:off x="2034649" y="2438213"/>
              <a:ext cx="135495" cy="384501"/>
            </a:xfrm>
            <a:prstGeom prst="rect">
              <a:avLst/>
            </a:prstGeom>
          </p:spPr>
        </p:pic>
        <p:pic>
          <p:nvPicPr>
            <p:cNvPr id="1952" name="Grafik 1951">
              <a:extLst>
                <a:ext uri="{FF2B5EF4-FFF2-40B4-BE49-F238E27FC236}">
                  <a16:creationId xmlns:a16="http://schemas.microsoft.com/office/drawing/2014/main" id="{ED83CC9E-8B57-1C6A-F072-29DA49568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0646" y="1246344"/>
              <a:ext cx="184505" cy="128405"/>
            </a:xfrm>
            <a:prstGeom prst="rect">
              <a:avLst/>
            </a:prstGeom>
          </p:spPr>
        </p:pic>
        <p:pic>
          <p:nvPicPr>
            <p:cNvPr id="1954" name="Grafik 1953">
              <a:extLst>
                <a:ext uri="{FF2B5EF4-FFF2-40B4-BE49-F238E27FC236}">
                  <a16:creationId xmlns:a16="http://schemas.microsoft.com/office/drawing/2014/main" id="{4152622D-9580-C18B-08A2-00F82A135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7098" y="1894861"/>
              <a:ext cx="202528" cy="140948"/>
            </a:xfrm>
            <a:prstGeom prst="rect">
              <a:avLst/>
            </a:prstGeom>
          </p:spPr>
        </p:pic>
        <p:pic>
          <p:nvPicPr>
            <p:cNvPr id="1962" name="Grafik 1961">
              <a:extLst>
                <a:ext uri="{FF2B5EF4-FFF2-40B4-BE49-F238E27FC236}">
                  <a16:creationId xmlns:a16="http://schemas.microsoft.com/office/drawing/2014/main" id="{CBF45716-CC08-E984-95E4-6CE6BF926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5400000">
              <a:off x="2007773" y="1123369"/>
              <a:ext cx="135495" cy="384501"/>
            </a:xfrm>
            <a:prstGeom prst="rect">
              <a:avLst/>
            </a:prstGeom>
          </p:spPr>
        </p:pic>
        <p:pic>
          <p:nvPicPr>
            <p:cNvPr id="1964" name="Grafik 1963">
              <a:extLst>
                <a:ext uri="{FF2B5EF4-FFF2-40B4-BE49-F238E27FC236}">
                  <a16:creationId xmlns:a16="http://schemas.microsoft.com/office/drawing/2014/main" id="{D2208CA7-F1C9-7985-9E0D-000E2D3B1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6580" y="1244554"/>
              <a:ext cx="184505" cy="128405"/>
            </a:xfrm>
            <a:prstGeom prst="rect">
              <a:avLst/>
            </a:prstGeom>
          </p:spPr>
        </p:pic>
        <p:pic>
          <p:nvPicPr>
            <p:cNvPr id="1965" name="Grafik 1964">
              <a:extLst>
                <a:ext uri="{FF2B5EF4-FFF2-40B4-BE49-F238E27FC236}">
                  <a16:creationId xmlns:a16="http://schemas.microsoft.com/office/drawing/2014/main" id="{EC4A644B-9ED5-3358-DAD6-B9C2BCE1B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5400000">
              <a:off x="2028808" y="1764019"/>
              <a:ext cx="135495" cy="384501"/>
            </a:xfrm>
            <a:prstGeom prst="rect">
              <a:avLst/>
            </a:prstGeom>
          </p:spPr>
        </p:pic>
        <p:pic>
          <p:nvPicPr>
            <p:cNvPr id="1967" name="Grafik 1966">
              <a:extLst>
                <a:ext uri="{FF2B5EF4-FFF2-40B4-BE49-F238E27FC236}">
                  <a16:creationId xmlns:a16="http://schemas.microsoft.com/office/drawing/2014/main" id="{4792E84D-CDCD-BB69-7300-56B2C50E7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2721" y="1895417"/>
              <a:ext cx="184505" cy="128405"/>
            </a:xfrm>
            <a:prstGeom prst="rect">
              <a:avLst/>
            </a:prstGeom>
          </p:spPr>
        </p:pic>
        <p:sp>
          <p:nvSpPr>
            <p:cNvPr id="1971" name="Textfeld 1970">
              <a:extLst>
                <a:ext uri="{FF2B5EF4-FFF2-40B4-BE49-F238E27FC236}">
                  <a16:creationId xmlns:a16="http://schemas.microsoft.com/office/drawing/2014/main" id="{2E9D6B42-88E0-C6B2-CB23-65E834D56314}"/>
                </a:ext>
              </a:extLst>
            </p:cNvPr>
            <p:cNvSpPr txBox="1"/>
            <p:nvPr/>
          </p:nvSpPr>
          <p:spPr>
            <a:xfrm>
              <a:off x="3385565" y="1531838"/>
              <a:ext cx="371897" cy="2257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8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Regal</a:t>
              </a:r>
              <a:endParaRPr kumimoji="0" lang="x-none" sz="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88" name="Textfeld 1987">
              <a:extLst>
                <a:ext uri="{FF2B5EF4-FFF2-40B4-BE49-F238E27FC236}">
                  <a16:creationId xmlns:a16="http://schemas.microsoft.com/office/drawing/2014/main" id="{7CBEACBA-18DC-E979-C2FD-D90256628A31}"/>
                </a:ext>
              </a:extLst>
            </p:cNvPr>
            <p:cNvSpPr txBox="1"/>
            <p:nvPr/>
          </p:nvSpPr>
          <p:spPr>
            <a:xfrm>
              <a:off x="3392863" y="911765"/>
              <a:ext cx="371897" cy="2257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8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Regal</a:t>
              </a:r>
              <a:endParaRPr kumimoji="0" lang="x-none" sz="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89" name="Textfeld 1988">
              <a:extLst>
                <a:ext uri="{FF2B5EF4-FFF2-40B4-BE49-F238E27FC236}">
                  <a16:creationId xmlns:a16="http://schemas.microsoft.com/office/drawing/2014/main" id="{1CC3F460-2EFD-6280-D77A-E90BC3E8AF4C}"/>
                </a:ext>
              </a:extLst>
            </p:cNvPr>
            <p:cNvSpPr txBox="1"/>
            <p:nvPr/>
          </p:nvSpPr>
          <p:spPr>
            <a:xfrm>
              <a:off x="3392862" y="3553288"/>
              <a:ext cx="371897" cy="2257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8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Regal</a:t>
              </a:r>
              <a:endParaRPr kumimoji="0" lang="x-none" sz="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90" name="Textfeld 1989">
              <a:extLst>
                <a:ext uri="{FF2B5EF4-FFF2-40B4-BE49-F238E27FC236}">
                  <a16:creationId xmlns:a16="http://schemas.microsoft.com/office/drawing/2014/main" id="{135A2A47-3C84-2A4A-E764-AB008081D777}"/>
                </a:ext>
              </a:extLst>
            </p:cNvPr>
            <p:cNvSpPr txBox="1"/>
            <p:nvPr/>
          </p:nvSpPr>
          <p:spPr>
            <a:xfrm>
              <a:off x="3383322" y="2162780"/>
              <a:ext cx="371897" cy="2257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8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Regal</a:t>
              </a:r>
              <a:endParaRPr kumimoji="0" lang="x-none" sz="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91" name="Textfeld 1990">
              <a:extLst>
                <a:ext uri="{FF2B5EF4-FFF2-40B4-BE49-F238E27FC236}">
                  <a16:creationId xmlns:a16="http://schemas.microsoft.com/office/drawing/2014/main" id="{F0E9BA93-EDB2-15B8-25C9-263A5CC4C1D5}"/>
                </a:ext>
              </a:extLst>
            </p:cNvPr>
            <p:cNvSpPr txBox="1"/>
            <p:nvPr/>
          </p:nvSpPr>
          <p:spPr>
            <a:xfrm>
              <a:off x="3394395" y="2867602"/>
              <a:ext cx="371897" cy="2257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8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Regal</a:t>
              </a:r>
              <a:endParaRPr kumimoji="0" lang="x-none" sz="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92" name="Textfeld 1991">
              <a:extLst>
                <a:ext uri="{FF2B5EF4-FFF2-40B4-BE49-F238E27FC236}">
                  <a16:creationId xmlns:a16="http://schemas.microsoft.com/office/drawing/2014/main" id="{00752047-C3E5-29B0-13CA-8BDD163AE410}"/>
                </a:ext>
              </a:extLst>
            </p:cNvPr>
            <p:cNvSpPr txBox="1"/>
            <p:nvPr/>
          </p:nvSpPr>
          <p:spPr>
            <a:xfrm>
              <a:off x="3410974" y="4236834"/>
              <a:ext cx="371897" cy="2257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8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Regal</a:t>
              </a:r>
              <a:endParaRPr kumimoji="0" lang="x-none" sz="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993" name="Grafik 1992">
              <a:extLst>
                <a:ext uri="{FF2B5EF4-FFF2-40B4-BE49-F238E27FC236}">
                  <a16:creationId xmlns:a16="http://schemas.microsoft.com/office/drawing/2014/main" id="{82CE8994-EC37-D900-5500-771B65F2F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6200000">
              <a:off x="4814292" y="2444153"/>
              <a:ext cx="217069" cy="375471"/>
            </a:xfrm>
            <a:prstGeom prst="rect">
              <a:avLst/>
            </a:prstGeom>
          </p:spPr>
        </p:pic>
        <p:pic>
          <p:nvPicPr>
            <p:cNvPr id="1994" name="Grafik 1993">
              <a:extLst>
                <a:ext uri="{FF2B5EF4-FFF2-40B4-BE49-F238E27FC236}">
                  <a16:creationId xmlns:a16="http://schemas.microsoft.com/office/drawing/2014/main" id="{8587BB0C-02C8-9A86-56D3-4DAEDEE3E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2449" y="2562345"/>
              <a:ext cx="184505" cy="128405"/>
            </a:xfrm>
            <a:prstGeom prst="rect">
              <a:avLst/>
            </a:prstGeom>
          </p:spPr>
        </p:pic>
        <p:pic>
          <p:nvPicPr>
            <p:cNvPr id="2003" name="Grafik 2002">
              <a:extLst>
                <a:ext uri="{FF2B5EF4-FFF2-40B4-BE49-F238E27FC236}">
                  <a16:creationId xmlns:a16="http://schemas.microsoft.com/office/drawing/2014/main" id="{3817E6F0-CFB2-1042-E1D7-CBEA8698C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8811" y="2563687"/>
              <a:ext cx="184505" cy="128405"/>
            </a:xfrm>
            <a:prstGeom prst="rect">
              <a:avLst/>
            </a:prstGeom>
          </p:spPr>
        </p:pic>
        <p:pic>
          <p:nvPicPr>
            <p:cNvPr id="2008" name="Grafik 2007">
              <a:extLst>
                <a:ext uri="{FF2B5EF4-FFF2-40B4-BE49-F238E27FC236}">
                  <a16:creationId xmlns:a16="http://schemas.microsoft.com/office/drawing/2014/main" id="{F5C8F8AA-1594-A63C-976A-153BBB7D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5400000">
              <a:off x="4851634" y="3138823"/>
              <a:ext cx="135495" cy="384501"/>
            </a:xfrm>
            <a:prstGeom prst="rect">
              <a:avLst/>
            </a:prstGeom>
          </p:spPr>
        </p:pic>
        <p:pic>
          <p:nvPicPr>
            <p:cNvPr id="2009" name="Grafik 2008">
              <a:extLst>
                <a:ext uri="{FF2B5EF4-FFF2-40B4-BE49-F238E27FC236}">
                  <a16:creationId xmlns:a16="http://schemas.microsoft.com/office/drawing/2014/main" id="{4577768C-106E-1AD3-CB93-AD0E38F01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5400000">
              <a:off x="4849861" y="3825865"/>
              <a:ext cx="135495" cy="384501"/>
            </a:xfrm>
            <a:prstGeom prst="rect">
              <a:avLst/>
            </a:prstGeom>
          </p:spPr>
        </p:pic>
        <p:pic>
          <p:nvPicPr>
            <p:cNvPr id="2010" name="Grafik 2009">
              <a:extLst>
                <a:ext uri="{FF2B5EF4-FFF2-40B4-BE49-F238E27FC236}">
                  <a16:creationId xmlns:a16="http://schemas.microsoft.com/office/drawing/2014/main" id="{0B4E3F51-16AB-51F0-484E-3689AA87E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81571" y="1244304"/>
              <a:ext cx="135495" cy="384501"/>
            </a:xfrm>
            <a:prstGeom prst="rect">
              <a:avLst/>
            </a:prstGeom>
          </p:spPr>
        </p:pic>
        <p:pic>
          <p:nvPicPr>
            <p:cNvPr id="2011" name="Grafik 2010">
              <a:extLst>
                <a:ext uri="{FF2B5EF4-FFF2-40B4-BE49-F238E27FC236}">
                  <a16:creationId xmlns:a16="http://schemas.microsoft.com/office/drawing/2014/main" id="{AEC8EECC-8E60-85AB-DB0A-125D3FBD9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5400000">
              <a:off x="1977001" y="3155191"/>
              <a:ext cx="207494" cy="358908"/>
            </a:xfrm>
            <a:prstGeom prst="rect">
              <a:avLst/>
            </a:prstGeom>
          </p:spPr>
        </p:pic>
        <p:pic>
          <p:nvPicPr>
            <p:cNvPr id="2013" name="Grafik 2012">
              <a:extLst>
                <a:ext uri="{FF2B5EF4-FFF2-40B4-BE49-F238E27FC236}">
                  <a16:creationId xmlns:a16="http://schemas.microsoft.com/office/drawing/2014/main" id="{E6922871-355E-8CD4-2F4D-13DEA8054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0636" y="3940448"/>
              <a:ext cx="184505" cy="128405"/>
            </a:xfrm>
            <a:prstGeom prst="rect">
              <a:avLst/>
            </a:prstGeom>
          </p:spPr>
        </p:pic>
        <p:pic>
          <p:nvPicPr>
            <p:cNvPr id="2014" name="Grafik 2013">
              <a:extLst>
                <a:ext uri="{FF2B5EF4-FFF2-40B4-BE49-F238E27FC236}">
                  <a16:creationId xmlns:a16="http://schemas.microsoft.com/office/drawing/2014/main" id="{EF784712-171D-24D6-20C2-1F2B79F2B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6440" y="3940448"/>
              <a:ext cx="184505" cy="128405"/>
            </a:xfrm>
            <a:prstGeom prst="rect">
              <a:avLst/>
            </a:prstGeom>
          </p:spPr>
        </p:pic>
        <p:pic>
          <p:nvPicPr>
            <p:cNvPr id="2015" name="Grafik 2014">
              <a:extLst>
                <a:ext uri="{FF2B5EF4-FFF2-40B4-BE49-F238E27FC236}">
                  <a16:creationId xmlns:a16="http://schemas.microsoft.com/office/drawing/2014/main" id="{400AEDD0-FB70-0A55-3943-D02369E1C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8885" y="3272356"/>
              <a:ext cx="184505" cy="128405"/>
            </a:xfrm>
            <a:prstGeom prst="rect">
              <a:avLst/>
            </a:prstGeom>
          </p:spPr>
        </p:pic>
        <p:pic>
          <p:nvPicPr>
            <p:cNvPr id="2016" name="Grafik 2015">
              <a:extLst>
                <a:ext uri="{FF2B5EF4-FFF2-40B4-BE49-F238E27FC236}">
                  <a16:creationId xmlns:a16="http://schemas.microsoft.com/office/drawing/2014/main" id="{0B4214C9-CB0C-BBEC-B093-78ABB9F18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4746" y="3269362"/>
              <a:ext cx="184505" cy="128405"/>
            </a:xfrm>
            <a:prstGeom prst="rect">
              <a:avLst/>
            </a:prstGeom>
          </p:spPr>
        </p:pic>
        <p:pic>
          <p:nvPicPr>
            <p:cNvPr id="2017" name="Grafik 2016">
              <a:extLst>
                <a:ext uri="{FF2B5EF4-FFF2-40B4-BE49-F238E27FC236}">
                  <a16:creationId xmlns:a16="http://schemas.microsoft.com/office/drawing/2014/main" id="{5270461C-0FF6-AB16-D636-FD290F59F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52814" y="3725551"/>
              <a:ext cx="217069" cy="375471"/>
            </a:xfrm>
            <a:prstGeom prst="rect">
              <a:avLst/>
            </a:prstGeom>
          </p:spPr>
        </p:pic>
        <p:pic>
          <p:nvPicPr>
            <p:cNvPr id="2018" name="Grafik 2017">
              <a:extLst>
                <a:ext uri="{FF2B5EF4-FFF2-40B4-BE49-F238E27FC236}">
                  <a16:creationId xmlns:a16="http://schemas.microsoft.com/office/drawing/2014/main" id="{BBDE67DD-A315-6FBD-8D8A-2839FFD8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0800000">
              <a:off x="5309739" y="1262290"/>
              <a:ext cx="217069" cy="375470"/>
            </a:xfrm>
            <a:prstGeom prst="rect">
              <a:avLst/>
            </a:prstGeom>
          </p:spPr>
        </p:pic>
        <p:pic>
          <p:nvPicPr>
            <p:cNvPr id="2019" name="Grafik 2018">
              <a:extLst>
                <a:ext uri="{FF2B5EF4-FFF2-40B4-BE49-F238E27FC236}">
                  <a16:creationId xmlns:a16="http://schemas.microsoft.com/office/drawing/2014/main" id="{FAD2CE17-4958-2C87-60B1-A30DEDAAD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341774" y="3715388"/>
              <a:ext cx="135495" cy="384501"/>
            </a:xfrm>
            <a:prstGeom prst="rect">
              <a:avLst/>
            </a:prstGeom>
          </p:spPr>
        </p:pic>
        <p:pic>
          <p:nvPicPr>
            <p:cNvPr id="2028" name="Grafik 2027">
              <a:extLst>
                <a:ext uri="{FF2B5EF4-FFF2-40B4-BE49-F238E27FC236}">
                  <a16:creationId xmlns:a16="http://schemas.microsoft.com/office/drawing/2014/main" id="{137EA730-ED41-05D9-8126-C6EC82AC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0800000">
              <a:off x="1639117" y="4116957"/>
              <a:ext cx="217069" cy="375471"/>
            </a:xfrm>
            <a:prstGeom prst="rect">
              <a:avLst/>
            </a:prstGeom>
          </p:spPr>
        </p:pic>
        <p:pic>
          <p:nvPicPr>
            <p:cNvPr id="2030" name="Grafik 2029">
              <a:extLst>
                <a:ext uri="{FF2B5EF4-FFF2-40B4-BE49-F238E27FC236}">
                  <a16:creationId xmlns:a16="http://schemas.microsoft.com/office/drawing/2014/main" id="{C8A6ECFE-824C-7622-1385-CC3762AB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0800000">
              <a:off x="5498159" y="906165"/>
              <a:ext cx="217069" cy="375471"/>
            </a:xfrm>
            <a:prstGeom prst="rect">
              <a:avLst/>
            </a:prstGeom>
          </p:spPr>
        </p:pic>
        <p:cxnSp>
          <p:nvCxnSpPr>
            <p:cNvPr id="2032" name="Gerader Verbinder 2031">
              <a:extLst>
                <a:ext uri="{FF2B5EF4-FFF2-40B4-BE49-F238E27FC236}">
                  <a16:creationId xmlns:a16="http://schemas.microsoft.com/office/drawing/2014/main" id="{C92A6D2C-D160-5C9A-2D4E-78ECE674AACB}"/>
                </a:ext>
              </a:extLst>
            </p:cNvPr>
            <p:cNvCxnSpPr>
              <a:cxnSpLocks/>
            </p:cNvCxnSpPr>
            <p:nvPr/>
          </p:nvCxnSpPr>
          <p:spPr>
            <a:xfrm>
              <a:off x="1747809" y="4473773"/>
              <a:ext cx="0" cy="202731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2035" name="Grafik 2034">
              <a:extLst>
                <a:ext uri="{FF2B5EF4-FFF2-40B4-BE49-F238E27FC236}">
                  <a16:creationId xmlns:a16="http://schemas.microsoft.com/office/drawing/2014/main" id="{EEFC621C-8996-C901-83A3-D123BED00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5400000">
              <a:off x="1985705" y="3829977"/>
              <a:ext cx="207494" cy="358908"/>
            </a:xfrm>
            <a:prstGeom prst="rect">
              <a:avLst/>
            </a:prstGeom>
          </p:spPr>
        </p:pic>
        <p:pic>
          <p:nvPicPr>
            <p:cNvPr id="2036" name="Grafik 2035">
              <a:extLst>
                <a:ext uri="{FF2B5EF4-FFF2-40B4-BE49-F238E27FC236}">
                  <a16:creationId xmlns:a16="http://schemas.microsoft.com/office/drawing/2014/main" id="{46F151F6-0432-173A-169A-72B1EC6E4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6200000">
              <a:off x="4810829" y="1776521"/>
              <a:ext cx="217069" cy="375471"/>
            </a:xfrm>
            <a:prstGeom prst="rect">
              <a:avLst/>
            </a:prstGeom>
          </p:spPr>
        </p:pic>
        <p:cxnSp>
          <p:nvCxnSpPr>
            <p:cNvPr id="2037" name="Gerader Verbinder 2036">
              <a:extLst>
                <a:ext uri="{FF2B5EF4-FFF2-40B4-BE49-F238E27FC236}">
                  <a16:creationId xmlns:a16="http://schemas.microsoft.com/office/drawing/2014/main" id="{F078E5A6-8C72-0777-F8D2-CAEF4D9451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8481" y="1274812"/>
              <a:ext cx="33756" cy="3950985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044" name="Textfeld 2043">
              <a:extLst>
                <a:ext uri="{FF2B5EF4-FFF2-40B4-BE49-F238E27FC236}">
                  <a16:creationId xmlns:a16="http://schemas.microsoft.com/office/drawing/2014/main" id="{1CC029E5-FD88-3120-B589-91AE0FE3AAA4}"/>
                </a:ext>
              </a:extLst>
            </p:cNvPr>
            <p:cNvSpPr txBox="1"/>
            <p:nvPr/>
          </p:nvSpPr>
          <p:spPr>
            <a:xfrm>
              <a:off x="1364565" y="4635732"/>
              <a:ext cx="88004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AT" sz="600" dirty="0">
                  <a:solidFill>
                    <a:schemeClr val="accen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Master2 - </a:t>
              </a:r>
              <a:r>
                <a:rPr lang="de-AT" sz="600" dirty="0" err="1">
                  <a:solidFill>
                    <a:schemeClr val="accen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wDALI</a:t>
              </a:r>
              <a:r>
                <a:rPr lang="de-AT" sz="600" dirty="0">
                  <a:solidFill>
                    <a:schemeClr val="accen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BT5 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600" i="0" u="none" strike="noStrike" cap="none" spc="0" normalizeH="0" baseline="0" dirty="0" err="1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wireless</a:t>
              </a:r>
              <a:r>
                <a:rPr kumimoji="0" lang="de-AT" sz="600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kumimoji="0" lang="de-AT" sz="600" i="0" u="none" strike="noStrike" cap="none" spc="0" normalizeH="0" baseline="0" dirty="0" err="1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bridg</a:t>
              </a:r>
              <a:r>
                <a:rPr lang="de-AT" sz="600" dirty="0" err="1">
                  <a:solidFill>
                    <a:schemeClr val="accen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</a:t>
              </a:r>
              <a:br>
                <a:rPr lang="de-AT" sz="2400" b="1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endParaRPr lang="de-AT" sz="24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45" name="Textfeld 2044">
              <a:extLst>
                <a:ext uri="{FF2B5EF4-FFF2-40B4-BE49-F238E27FC236}">
                  <a16:creationId xmlns:a16="http://schemas.microsoft.com/office/drawing/2014/main" id="{32557E98-FD3F-101E-359E-B3C9412123DF}"/>
                </a:ext>
              </a:extLst>
            </p:cNvPr>
            <p:cNvSpPr txBox="1"/>
            <p:nvPr/>
          </p:nvSpPr>
          <p:spPr>
            <a:xfrm>
              <a:off x="5041875" y="584301"/>
              <a:ext cx="1159879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AT" sz="600" dirty="0">
                  <a:solidFill>
                    <a:schemeClr val="accen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Master1 - </a:t>
              </a:r>
              <a:r>
                <a:rPr lang="de-AT" sz="600" dirty="0" err="1">
                  <a:solidFill>
                    <a:schemeClr val="accen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wDALI</a:t>
              </a:r>
              <a:r>
                <a:rPr lang="de-AT" sz="600" dirty="0">
                  <a:solidFill>
                    <a:schemeClr val="accen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BT5 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AT" sz="600" i="0" u="none" strike="noStrike" cap="none" spc="0" normalizeH="0" baseline="0" dirty="0" err="1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wireless</a:t>
              </a:r>
              <a:r>
                <a:rPr kumimoji="0" lang="de-AT" sz="600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kumimoji="0" lang="de-AT" sz="600" i="0" u="none" strike="noStrike" cap="none" spc="0" normalizeH="0" baseline="0" dirty="0" err="1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bridg</a:t>
              </a:r>
              <a:r>
                <a:rPr lang="de-AT" sz="600" dirty="0" err="1">
                  <a:solidFill>
                    <a:schemeClr val="accen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</a:t>
              </a:r>
              <a:br>
                <a:rPr lang="de-AT" sz="2400" b="1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endParaRPr lang="de-AT" sz="24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047" name="Grafik 2046">
              <a:extLst>
                <a:ext uri="{FF2B5EF4-FFF2-40B4-BE49-F238E27FC236}">
                  <a16:creationId xmlns:a16="http://schemas.microsoft.com/office/drawing/2014/main" id="{54DE55D7-3BB5-B6E8-56FC-EC1DC4FA4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68427" y="4141347"/>
              <a:ext cx="159225" cy="116915"/>
            </a:xfrm>
            <a:prstGeom prst="rect">
              <a:avLst/>
            </a:prstGeom>
          </p:spPr>
        </p:pic>
        <p:pic>
          <p:nvPicPr>
            <p:cNvPr id="192" name="Grafik 191">
              <a:extLst>
                <a:ext uri="{FF2B5EF4-FFF2-40B4-BE49-F238E27FC236}">
                  <a16:creationId xmlns:a16="http://schemas.microsoft.com/office/drawing/2014/main" id="{178C8ACF-1162-04F2-C021-FCB56744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321065" y="1100605"/>
              <a:ext cx="159225" cy="116915"/>
            </a:xfrm>
            <a:prstGeom prst="rect">
              <a:avLst/>
            </a:prstGeom>
          </p:spPr>
        </p:pic>
      </p:grpSp>
      <p:sp>
        <p:nvSpPr>
          <p:cNvPr id="194" name="object 6">
            <a:extLst>
              <a:ext uri="{FF2B5EF4-FFF2-40B4-BE49-F238E27FC236}">
                <a16:creationId xmlns:a16="http://schemas.microsoft.com/office/drawing/2014/main" id="{320E9D0C-8355-4439-9BA7-CFB3267F6C82}"/>
              </a:ext>
            </a:extLst>
          </p:cNvPr>
          <p:cNvSpPr txBox="1"/>
          <p:nvPr/>
        </p:nvSpPr>
        <p:spPr>
          <a:xfrm>
            <a:off x="-449279" y="5547749"/>
            <a:ext cx="2075634" cy="13849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algn="ctr" defTabSz="457618" hangingPunct="0">
              <a:spcBef>
                <a:spcPts val="120"/>
              </a:spcBef>
            </a:pPr>
            <a:r>
              <a:rPr lang="de-AT" sz="800" b="1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GE</a:t>
            </a:r>
            <a:r>
              <a:rPr sz="800" b="1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RÄTE</a:t>
            </a:r>
            <a:r>
              <a:rPr lang="de-AT" sz="800" b="1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:</a:t>
            </a:r>
            <a:endParaRPr sz="800" b="1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</p:txBody>
      </p:sp>
      <p:pic>
        <p:nvPicPr>
          <p:cNvPr id="195" name="Grafik 194">
            <a:extLst>
              <a:ext uri="{FF2B5EF4-FFF2-40B4-BE49-F238E27FC236}">
                <a16:creationId xmlns:a16="http://schemas.microsoft.com/office/drawing/2014/main" id="{D89FA7D6-D841-9E74-8577-1F9D620C89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33909" y="6038075"/>
            <a:ext cx="217069" cy="375471"/>
          </a:xfrm>
          <a:prstGeom prst="rect">
            <a:avLst/>
          </a:prstGeom>
        </p:spPr>
      </p:pic>
      <p:sp>
        <p:nvSpPr>
          <p:cNvPr id="198" name="object 9">
            <a:extLst>
              <a:ext uri="{FF2B5EF4-FFF2-40B4-BE49-F238E27FC236}">
                <a16:creationId xmlns:a16="http://schemas.microsoft.com/office/drawing/2014/main" id="{13A16A6F-2D0E-2EBE-16BB-3985B1CF01DD}"/>
              </a:ext>
            </a:extLst>
          </p:cNvPr>
          <p:cNvSpPr txBox="1"/>
          <p:nvPr/>
        </p:nvSpPr>
        <p:spPr>
          <a:xfrm>
            <a:off x="9066842" y="6113196"/>
            <a:ext cx="673274" cy="24981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 defTabSz="457618" hangingPunct="0">
              <a:spcBef>
                <a:spcPts val="120"/>
              </a:spcBef>
            </a:pPr>
            <a:r>
              <a:rPr lang="de-AT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7x</a:t>
            </a:r>
          </a:p>
          <a:p>
            <a:pPr marL="15240" marR="6096" defTabSz="457618" hangingPunct="0">
              <a:spcBef>
                <a:spcPts val="120"/>
              </a:spcBef>
            </a:pPr>
            <a:r>
              <a:rPr lang="de-AT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DALI PS128</a:t>
            </a:r>
            <a:endParaRPr sz="720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</p:txBody>
      </p:sp>
      <p:pic>
        <p:nvPicPr>
          <p:cNvPr id="199" name="Grafik 198">
            <a:extLst>
              <a:ext uri="{FF2B5EF4-FFF2-40B4-BE49-F238E27FC236}">
                <a16:creationId xmlns:a16="http://schemas.microsoft.com/office/drawing/2014/main" id="{FF1C9710-EB75-E356-CEBC-DD6ADA22AE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64296" y="6037402"/>
            <a:ext cx="135495" cy="384501"/>
          </a:xfrm>
          <a:prstGeom prst="rect">
            <a:avLst/>
          </a:prstGeom>
        </p:spPr>
      </p:pic>
      <p:sp>
        <p:nvSpPr>
          <p:cNvPr id="200" name="object 9">
            <a:extLst>
              <a:ext uri="{FF2B5EF4-FFF2-40B4-BE49-F238E27FC236}">
                <a16:creationId xmlns:a16="http://schemas.microsoft.com/office/drawing/2014/main" id="{D9179AD5-292B-6C68-37F2-8601B42BAC12}"/>
              </a:ext>
            </a:extLst>
          </p:cNvPr>
          <p:cNvSpPr txBox="1"/>
          <p:nvPr/>
        </p:nvSpPr>
        <p:spPr>
          <a:xfrm>
            <a:off x="10177273" y="6041780"/>
            <a:ext cx="1489378" cy="37343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 defTabSz="457618" hangingPunct="0">
              <a:spcBef>
                <a:spcPts val="120"/>
              </a:spcBef>
            </a:pPr>
            <a:r>
              <a:rPr lang="de-AT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9x</a:t>
            </a:r>
          </a:p>
          <a:p>
            <a:pPr marL="15240" marR="6096" defTabSz="457618" hangingPunct="0">
              <a:spcBef>
                <a:spcPts val="120"/>
              </a:spcBef>
            </a:pPr>
            <a:r>
              <a:rPr lang="de-AT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wDALI-2 Bluetooth 5</a:t>
            </a:r>
          </a:p>
          <a:p>
            <a:pPr marL="15240" marR="6096" defTabSz="457618" hangingPunct="0">
              <a:spcBef>
                <a:spcPts val="120"/>
              </a:spcBef>
            </a:pPr>
            <a:r>
              <a:rPr lang="de-AT" sz="72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Wireless Bridge</a:t>
            </a:r>
            <a:endParaRPr sz="720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FFECB4EA-B69B-6076-6245-D621AECD51C1}"/>
              </a:ext>
            </a:extLst>
          </p:cNvPr>
          <p:cNvSpPr txBox="1"/>
          <p:nvPr/>
        </p:nvSpPr>
        <p:spPr>
          <a:xfrm>
            <a:off x="8924453" y="3180134"/>
            <a:ext cx="3097110" cy="2511713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5240" defTabSz="457618" hangingPunct="0">
              <a:spcBef>
                <a:spcPts val="840"/>
              </a:spcBef>
            </a:pPr>
            <a:r>
              <a:rPr lang="de-AT" sz="960" b="1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UMSETZUNG</a:t>
            </a:r>
            <a:endParaRPr lang="de-AT" sz="960" b="1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  <a:p>
            <a:pPr marL="186690" marR="6858" indent="-171450" defTabSz="457618" hangingPunct="0">
              <a:lnSpc>
                <a:spcPct val="15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de-AT" sz="960" kern="0" spc="-3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wDALI-2 Wireless BT5 </a:t>
            </a:r>
            <a:r>
              <a:rPr lang="de-AT" sz="960" kern="0" spc="-30" dirty="0" err="1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brigde</a:t>
            </a:r>
            <a:r>
              <a:rPr lang="de-AT" sz="960" kern="0" spc="-3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in jedes Lichtband </a:t>
            </a:r>
          </a:p>
          <a:p>
            <a:pPr marL="186690" marR="6858" indent="-171450" defTabSz="457618" hangingPunct="0">
              <a:lnSpc>
                <a:spcPct val="15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de-AT" sz="960" kern="0" spc="-3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DALI-2 Display 7´´ und Bus-Extension zur Vernetzung der gesamten Lichtsteueranlage</a:t>
            </a:r>
          </a:p>
          <a:p>
            <a:pPr marL="186690" marR="6858" indent="-171450" defTabSz="457618" hangingPunct="0">
              <a:lnSpc>
                <a:spcPct val="15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de-AT" sz="960" kern="0" spc="-3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DALI-2 CS zur automatischen Lichtsteuerung in den Regalzonen </a:t>
            </a:r>
            <a:endParaRPr lang="de-AT" sz="960" kern="0" spc="-12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  <a:p>
            <a:pPr marL="186690" marR="6858" indent="-171450" defTabSz="457618" hangingPunct="0">
              <a:lnSpc>
                <a:spcPct val="15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Zugriff und Vernetzung der Lichtsteueranlage mit Außen über das im Display 7´´ integrierte IoT Gateway</a:t>
            </a:r>
          </a:p>
          <a:p>
            <a:pPr marL="186690" marR="6858" indent="-171450" defTabSz="457618" hangingPunct="0">
              <a:lnSpc>
                <a:spcPct val="15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Einstellung der automatischen Kalender- und Zeitfunktionen im Display 7´´ PRO</a:t>
            </a: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A4ECBC12-1645-7185-D9DF-60AD0F5514BF}"/>
              </a:ext>
            </a:extLst>
          </p:cNvPr>
          <p:cNvSpPr txBox="1"/>
          <p:nvPr/>
        </p:nvSpPr>
        <p:spPr>
          <a:xfrm>
            <a:off x="6587697" y="976766"/>
            <a:ext cx="5479977" cy="177927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5240" defTabSz="457618" hangingPunct="0">
              <a:spcBef>
                <a:spcPts val="840"/>
              </a:spcBef>
            </a:pPr>
            <a:r>
              <a:rPr lang="de-AT" sz="960" b="1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ANFORDERUNGEN</a:t>
            </a:r>
            <a:endParaRPr lang="de-AT" sz="960" b="1" kern="0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  <a:p>
            <a:pPr marL="15240" marR="252984" indent="98298" defTabSz="457618" hangingPunct="0">
              <a:lnSpc>
                <a:spcPct val="150000"/>
              </a:lnSpc>
              <a:buFontTx/>
              <a:buChar char="•"/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Umrüstung eines bestehenden Lichtband Systems auf DALI  Steuerung ohne </a:t>
            </a:r>
          </a:p>
          <a:p>
            <a:pPr marL="15240" marR="252984" defTabSz="457618" hangingPunct="0">
              <a:lnSpc>
                <a:spcPct val="150000"/>
              </a:lnSpc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  Installationsänderung im Lagerbereich      </a:t>
            </a:r>
          </a:p>
          <a:p>
            <a:pPr marL="15240" marR="252984" indent="98298" defTabSz="457618" hangingPunct="0">
              <a:lnSpc>
                <a:spcPct val="150000"/>
              </a:lnSpc>
              <a:buFontTx/>
              <a:buChar char="•"/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Energieeinsparung durch Bewegungsmelder im Regalbereich, und Tageslichtsteuerung in den    </a:t>
            </a:r>
          </a:p>
          <a:p>
            <a:pPr marL="15240" marR="252984" defTabSz="457618" hangingPunct="0">
              <a:lnSpc>
                <a:spcPct val="150000"/>
              </a:lnSpc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  Büroräumen</a:t>
            </a:r>
            <a:r>
              <a:rPr lang="de-AT" sz="960" kern="0" spc="48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</a:t>
            </a:r>
          </a:p>
          <a:p>
            <a:pPr marL="15240" marR="252984" indent="98298" defTabSz="457618" hangingPunct="0">
              <a:lnSpc>
                <a:spcPct val="150000"/>
              </a:lnSpc>
              <a:buFontTx/>
              <a:buChar char="•"/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Kalender und </a:t>
            </a:r>
            <a:r>
              <a:rPr lang="de-AT" sz="960" kern="0" dirty="0" err="1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arbeitszeitabhänige</a:t>
            </a: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Lichtsteuerung  </a:t>
            </a:r>
            <a:endParaRPr lang="de-AT" sz="960" kern="0" spc="48" dirty="0">
              <a:solidFill>
                <a:srgbClr val="000000"/>
              </a:solidFill>
              <a:latin typeface="Arial"/>
              <a:cs typeface="Arial"/>
              <a:sym typeface="Helvetica Neue"/>
            </a:endParaRPr>
          </a:p>
          <a:p>
            <a:pPr marL="15240" marR="252984" indent="98298" defTabSz="457618" hangingPunct="0">
              <a:lnSpc>
                <a:spcPct val="150000"/>
              </a:lnSpc>
              <a:buFontTx/>
              <a:buChar char="•"/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Gesamtvernetzte Lichtsteuerung für geplante Visualisierung und IoT UseCases </a:t>
            </a:r>
          </a:p>
          <a:p>
            <a:pPr marL="15240" marR="252984" indent="98298" defTabSz="457618" hangingPunct="0">
              <a:lnSpc>
                <a:spcPct val="150000"/>
              </a:lnSpc>
              <a:buFontTx/>
              <a:buChar char="•"/>
              <a:tabLst>
                <a:tab pos="113538" algn="l"/>
              </a:tabLst>
            </a:pPr>
            <a:r>
              <a:rPr lang="de-AT" sz="960" kern="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Servicearbeiten (Einstellungen, Analysen etc.) und Daten Zugriff über IoT Schnittstelle</a:t>
            </a:r>
            <a:r>
              <a:rPr lang="de-AT" sz="960" kern="0" spc="-12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5305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ogo_lunatone_v1.0-01.png" descr="logo_lunatone_v1.0-01.png">
            <a:extLst>
              <a:ext uri="{FF2B5EF4-FFF2-40B4-BE49-F238E27FC236}">
                <a16:creationId xmlns:a16="http://schemas.microsoft.com/office/drawing/2014/main" id="{6CF91459-1471-D94F-9102-6FDDD4C57D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Line">
            <a:extLst>
              <a:ext uri="{FF2B5EF4-FFF2-40B4-BE49-F238E27FC236}">
                <a16:creationId xmlns:a16="http://schemas.microsoft.com/office/drawing/2014/main" id="{655DD8B0-14AC-DE42-9826-94B383B0C6CF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5" name="INPUT DEVICES, CONTROL UNITS &amp; SENSORS">
            <a:extLst>
              <a:ext uri="{FF2B5EF4-FFF2-40B4-BE49-F238E27FC236}">
                <a16:creationId xmlns:a16="http://schemas.microsoft.com/office/drawing/2014/main" id="{B5E6F151-7F25-3542-8ED3-12747DAC9BB3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AT" sz="1406" err="1"/>
              <a:t>AgendA</a:t>
            </a:r>
            <a:r>
              <a:rPr lang="de-AT" sz="1406"/>
              <a:t>  </a:t>
            </a:r>
            <a:r>
              <a:rPr sz="1406"/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6BACF6D-675A-0282-377F-D9FA8E11132B}"/>
              </a:ext>
            </a:extLst>
          </p:cNvPr>
          <p:cNvSpPr txBox="1"/>
          <p:nvPr/>
        </p:nvSpPr>
        <p:spPr>
          <a:xfrm>
            <a:off x="1411727" y="1124026"/>
            <a:ext cx="9041600" cy="5278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marL="411480" indent="-411480" defTabSz="701040" hangingPunct="0">
              <a:buFont typeface="Arial" panose="020B0604020202020204" pitchFamily="34" charset="0"/>
              <a:buChar char="•"/>
            </a:pPr>
            <a:r>
              <a:rPr lang="de-AT" sz="1920" dirty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Einleitung und Update</a:t>
            </a:r>
            <a:r>
              <a:rPr lang="de-AT" sz="1900" dirty="0">
                <a:solidFill>
                  <a:srgbClr val="000000"/>
                </a:solidFill>
                <a:latin typeface="Arial"/>
                <a:cs typeface="Arial"/>
                <a:sym typeface="Helvetica Neue"/>
              </a:rPr>
              <a:t>	</a:t>
            </a:r>
            <a:r>
              <a:rPr lang="de-AT" sz="2400" dirty="0">
                <a:latin typeface="Arial"/>
                <a:cs typeface="Arial"/>
              </a:rPr>
              <a:t>					</a:t>
            </a:r>
            <a:r>
              <a:rPr lang="de-AT" sz="1400" dirty="0">
                <a:latin typeface="Arial"/>
                <a:cs typeface="Arial"/>
              </a:rPr>
              <a:t>Günther Johler</a:t>
            </a:r>
          </a:p>
          <a:p>
            <a:pPr marL="411480" indent="-411480" defTabSz="701040" hangingPunct="0">
              <a:buFont typeface="Arial" panose="020B0604020202020204" pitchFamily="34" charset="0"/>
              <a:buChar char="•"/>
            </a:pPr>
            <a:endParaRPr lang="de-AT" sz="19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defTabSz="701040" hangingPunct="0">
              <a:buFont typeface="Arial" panose="020B0604020202020204" pitchFamily="34" charset="0"/>
              <a:buChar char="•"/>
            </a:pPr>
            <a:r>
              <a:rPr lang="de-AT" sz="1920" dirty="0">
                <a:latin typeface="Arial" panose="020B0604020202020204" pitchFamily="34" charset="0"/>
                <a:cs typeface="Arial" panose="020B0604020202020204" pitchFamily="34" charset="0"/>
              </a:rPr>
              <a:t>DALI-MC1L /MC2L PS		</a:t>
            </a: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	 		</a:t>
            </a:r>
            <a:r>
              <a:rPr lang="de-AT" sz="1440" dirty="0">
                <a:latin typeface="Arial" panose="020B0604020202020204" pitchFamily="34" charset="0"/>
                <a:cs typeface="Arial" panose="020B0604020202020204" pitchFamily="34" charset="0"/>
              </a:rPr>
              <a:t>Günther Johler</a:t>
            </a:r>
          </a:p>
          <a:p>
            <a:pPr lvl="1" defTabSz="701040"/>
            <a:r>
              <a:rPr lang="de-AT" sz="1650" dirty="0">
                <a:latin typeface="Arial"/>
                <a:cs typeface="Arial"/>
              </a:rPr>
              <a:t>    -  Funktionen</a:t>
            </a:r>
          </a:p>
          <a:p>
            <a:pPr lvl="1" defTabSz="701040"/>
            <a:r>
              <a:rPr lang="de-AT" sz="1650" dirty="0">
                <a:latin typeface="Arial"/>
                <a:cs typeface="Arial"/>
              </a:rPr>
              <a:t>	- Anwendungen </a:t>
            </a:r>
            <a:endParaRPr lang="de-A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lvl="1" indent="-411480" defTabSz="701040">
              <a:buFont typeface="Arial" panose="020B0604020202020204" pitchFamily="34" charset="0"/>
              <a:buChar char="•"/>
            </a:pPr>
            <a:endParaRPr lang="de-A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lvl="1" indent="-411480" defTabSz="701040">
              <a:buFont typeface="Arial" panose="020B0604020202020204" pitchFamily="34" charset="0"/>
              <a:buChar char="•"/>
            </a:pPr>
            <a:r>
              <a:rPr lang="de-AT" sz="1920" dirty="0">
                <a:latin typeface="Arial" panose="020B0604020202020204" pitchFamily="34" charset="0"/>
                <a:cs typeface="Arial" panose="020B0604020202020204" pitchFamily="34" charset="0"/>
              </a:rPr>
              <a:t>wDALI-2 Bluetooth5 </a:t>
            </a:r>
            <a:r>
              <a:rPr lang="de-AT" sz="1920" dirty="0" err="1">
                <a:latin typeface="Arial" panose="020B0604020202020204" pitchFamily="34" charset="0"/>
                <a:cs typeface="Arial" panose="020B0604020202020204" pitchFamily="34" charset="0"/>
              </a:rPr>
              <a:t>wireless</a:t>
            </a:r>
            <a:r>
              <a:rPr lang="de-AT" sz="19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920" dirty="0" err="1"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de-AT" sz="1440" dirty="0">
                <a:latin typeface="Arial" panose="020B0604020202020204" pitchFamily="34" charset="0"/>
                <a:cs typeface="Arial" panose="020B0604020202020204" pitchFamily="34" charset="0"/>
              </a:rPr>
              <a:t>Günther Johler </a:t>
            </a:r>
          </a:p>
          <a:p>
            <a:pPr lvl="1" defTabSz="701040"/>
            <a:r>
              <a:rPr lang="de-AT" sz="2000" dirty="0">
                <a:latin typeface="Arial"/>
                <a:cs typeface="Arial"/>
              </a:rPr>
              <a:t> </a:t>
            </a:r>
            <a:r>
              <a:rPr lang="de-AT" sz="1650" dirty="0">
                <a:latin typeface="Arial"/>
                <a:cs typeface="Arial"/>
              </a:rPr>
              <a:t>   -  Funktionen</a:t>
            </a:r>
          </a:p>
          <a:p>
            <a:pPr lvl="1" defTabSz="701040"/>
            <a:r>
              <a:rPr lang="de-AT" sz="1650" dirty="0">
                <a:latin typeface="Arial"/>
                <a:cs typeface="Arial"/>
              </a:rPr>
              <a:t>	- Anwendungen </a:t>
            </a:r>
          </a:p>
          <a:p>
            <a:pPr marL="457200" lvl="2" defTabSz="701040"/>
            <a:endParaRPr lang="de-AT" sz="19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lvl="1" indent="-411480" defTabSz="701040">
              <a:buFont typeface="Arial" panose="020B0604020202020204" pitchFamily="34" charset="0"/>
              <a:buChar char="•"/>
            </a:pPr>
            <a:r>
              <a:rPr lang="de-AT" sz="1920" dirty="0">
                <a:latin typeface="Arial" panose="020B0604020202020204" pitchFamily="34" charset="0"/>
                <a:cs typeface="Arial" panose="020B0604020202020204" pitchFamily="34" charset="0"/>
              </a:rPr>
              <a:t>DALI IoT Gateway						</a:t>
            </a:r>
            <a:r>
              <a:rPr lang="de-AT" sz="1440" dirty="0">
                <a:latin typeface="Arial" panose="020B0604020202020204" pitchFamily="34" charset="0"/>
                <a:cs typeface="Arial" panose="020B0604020202020204" pitchFamily="34" charset="0"/>
              </a:rPr>
              <a:t>Martin Jelinek</a:t>
            </a:r>
          </a:p>
          <a:p>
            <a:pPr marL="411480" lvl="1" indent="-411480" defTabSz="701040">
              <a:buFont typeface="Arial" panose="020B0604020202020204" pitchFamily="34" charset="0"/>
              <a:buChar char="•"/>
            </a:pPr>
            <a:endParaRPr lang="de-AT" sz="14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lvl="1" indent="-411480" defTabSz="701040">
              <a:buFont typeface="Arial" panose="020B0604020202020204" pitchFamily="34" charset="0"/>
              <a:buChar char="•"/>
            </a:pPr>
            <a:r>
              <a:rPr lang="de-AT" sz="1920" dirty="0">
                <a:latin typeface="Arial" panose="020B0604020202020204" pitchFamily="34" charset="0"/>
                <a:cs typeface="Arial" panose="020B0604020202020204" pitchFamily="34" charset="0"/>
              </a:rPr>
              <a:t>KNX Modules &amp; </a:t>
            </a:r>
            <a:r>
              <a:rPr lang="de-AT" sz="1920" dirty="0" err="1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r>
              <a:rPr lang="de-AT" sz="1920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de-AT" sz="1440" dirty="0">
                <a:latin typeface="Arial" panose="020B0604020202020204" pitchFamily="34" charset="0"/>
                <a:cs typeface="Arial" panose="020B0604020202020204" pitchFamily="34" charset="0"/>
              </a:rPr>
              <a:t>Martin Jelinek</a:t>
            </a:r>
          </a:p>
          <a:p>
            <a:pPr lvl="1" defTabSz="701040"/>
            <a:r>
              <a:rPr lang="de-AT" sz="1650" dirty="0">
                <a:latin typeface="Arial"/>
                <a:cs typeface="Arial"/>
              </a:rPr>
              <a:t>	-  KNX Gateway</a:t>
            </a:r>
          </a:p>
          <a:p>
            <a:pPr lvl="2" indent="-285750" defTabSz="701040">
              <a:buFontTx/>
              <a:buChar char="-"/>
            </a:pPr>
            <a:r>
              <a:rPr lang="de-AT" sz="1650" dirty="0">
                <a:latin typeface="Arial"/>
                <a:cs typeface="Arial"/>
              </a:rPr>
              <a:t>KNX- 4 DALI</a:t>
            </a:r>
          </a:p>
          <a:p>
            <a:pPr lvl="2" indent="-285750" defTabSz="701040">
              <a:buFontTx/>
              <a:buChar char="-"/>
            </a:pPr>
            <a:r>
              <a:rPr lang="de-AT" sz="1650" dirty="0">
                <a:latin typeface="Arial"/>
                <a:cs typeface="Arial"/>
              </a:rPr>
              <a:t>KNX- Room </a:t>
            </a:r>
            <a:r>
              <a:rPr lang="de-AT" sz="1650" dirty="0" err="1">
                <a:latin typeface="Arial"/>
                <a:cs typeface="Arial"/>
              </a:rPr>
              <a:t>controller</a:t>
            </a:r>
            <a:endParaRPr lang="de-AT" sz="1650" dirty="0">
              <a:latin typeface="Arial"/>
              <a:cs typeface="Arial"/>
            </a:endParaRPr>
          </a:p>
          <a:p>
            <a:pPr marL="411480" lvl="1" indent="-411480" defTabSz="701040">
              <a:buFont typeface="Arial" panose="020B0604020202020204" pitchFamily="34" charset="0"/>
              <a:buChar char="•"/>
            </a:pPr>
            <a:endParaRPr lang="de-AT" sz="14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lvl="1" indent="-411480" defTabSz="701040">
              <a:buFont typeface="Arial" panose="020B0604020202020204" pitchFamily="34" charset="0"/>
              <a:buChar char="•"/>
            </a:pPr>
            <a:endParaRPr lang="de-AT" sz="144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1395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_lunatone_v1.0-01.png" descr="logo_lunatone_v1.0-01.png">
            <a:extLst>
              <a:ext uri="{FF2B5EF4-FFF2-40B4-BE49-F238E27FC236}">
                <a16:creationId xmlns:a16="http://schemas.microsoft.com/office/drawing/2014/main" id="{79F0E21F-44C8-A848-B754-450E2073F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CC9B4893-F27A-D54B-8374-4D29D089B749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12" name="INPUT DEVICES, CONTROL UNITS &amp; SENSORS">
            <a:extLst>
              <a:ext uri="{FF2B5EF4-FFF2-40B4-BE49-F238E27FC236}">
                <a16:creationId xmlns:a16="http://schemas.microsoft.com/office/drawing/2014/main" id="{ECED1471-0384-F24A-9E7A-562CFFB5F819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sz="1500" dirty="0"/>
              <a:t>DALI-2 </a:t>
            </a:r>
            <a:r>
              <a:rPr lang="de-DE" sz="1500" dirty="0" err="1"/>
              <a:t>IoT</a:t>
            </a:r>
            <a:r>
              <a:rPr lang="de-DE" sz="1500" dirty="0"/>
              <a:t> Gateway</a:t>
            </a:r>
            <a:endParaRPr sz="1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264" y="957487"/>
            <a:ext cx="4318000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499" y="1083158"/>
            <a:ext cx="4074583" cy="385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585" y="4984729"/>
            <a:ext cx="5740400" cy="102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19839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_lunatone_v1.0-01.png" descr="logo_lunatone_v1.0-01.png">
            <a:extLst>
              <a:ext uri="{FF2B5EF4-FFF2-40B4-BE49-F238E27FC236}">
                <a16:creationId xmlns:a16="http://schemas.microsoft.com/office/drawing/2014/main" id="{B2ACA5A1-9DB0-F946-8861-3FBD3D1A38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68C7F473-55BA-C54B-9A3B-00625DEFB33A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D46D43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308203A-74AB-0648-B147-475212519080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500" dirty="0">
                <a:solidFill>
                  <a:srgbClr val="D46D43"/>
                </a:solidFill>
              </a:rPr>
              <a:t>INTERFACES &amp; Tools</a:t>
            </a:r>
          </a:p>
        </p:txBody>
      </p:sp>
      <p:sp>
        <p:nvSpPr>
          <p:cNvPr id="8" name="DALI MC+ pushbutton coupler">
            <a:extLst>
              <a:ext uri="{FF2B5EF4-FFF2-40B4-BE49-F238E27FC236}">
                <a16:creationId xmlns:a16="http://schemas.microsoft.com/office/drawing/2014/main" id="{51B0B3E6-52AE-FE41-B4BF-4D50E0BA67AB}"/>
              </a:ext>
            </a:extLst>
          </p:cNvPr>
          <p:cNvSpPr txBox="1">
            <a:spLocks/>
          </p:cNvSpPr>
          <p:nvPr/>
        </p:nvSpPr>
        <p:spPr>
          <a:xfrm>
            <a:off x="801465" y="941484"/>
            <a:ext cx="4286023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126" tIns="65126" rIns="65126" bIns="65126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r>
              <a:rPr lang="de-CH" sz="1800" dirty="0"/>
              <a:t>DALI-2 IOT Gateway</a:t>
            </a:r>
          </a:p>
        </p:txBody>
      </p:sp>
      <p:sp>
        <p:nvSpPr>
          <p:cNvPr id="9" name="4 inputs to connect standard potential-free switches or pushbuttons…">
            <a:extLst>
              <a:ext uri="{FF2B5EF4-FFF2-40B4-BE49-F238E27FC236}">
                <a16:creationId xmlns:a16="http://schemas.microsoft.com/office/drawing/2014/main" id="{701BB4A5-E5EE-B641-A52D-1F47B32FC66F}"/>
              </a:ext>
            </a:extLst>
          </p:cNvPr>
          <p:cNvSpPr txBox="1"/>
          <p:nvPr/>
        </p:nvSpPr>
        <p:spPr>
          <a:xfrm>
            <a:off x="511180" y="1522262"/>
            <a:ext cx="5404199" cy="495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/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Modul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zur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Verbindung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des DALI-Systems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mit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Smart Devices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über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das Internet der Dinge (IoT)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Einfache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Realisierung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intelligenter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Systeme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für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die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Steuerung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und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Überwachung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von DALI-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Geräten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mit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Smartphones, PCs etc.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ermöglicht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die Integration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über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RESTFul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-API-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Endpunkte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und WebSocket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mit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JSON-Syntax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verschlüsselt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(optional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unverschlüsselt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)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API-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Dokumentation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verfügbar</a:t>
            </a:r>
            <a:endParaRPr lang="en-US" sz="1500" dirty="0">
              <a:latin typeface="Inter Light BETA" panose="02000403000000020004" pitchFamily="2" charset="0"/>
              <a:ea typeface="Inter Light BETA" panose="02000403000000020004" pitchFamily="2" charset="0"/>
              <a:cs typeface="Inter Regular"/>
              <a:sym typeface="Inter Regular"/>
            </a:endParaRP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Integration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mit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lokalen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netzwerkbasierten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Drittsystemen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: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Ausgewählte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IoT-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Plattformen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für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den Consumer-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Markt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(z. B. Alexa, IFTTT etc.)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Integrierte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RTC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für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Scheduler, CDC und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Sequenzen</a:t>
            </a:r>
            <a:endParaRPr lang="en-US" sz="1500" dirty="0">
              <a:latin typeface="Inter Light BETA" panose="02000403000000020004" pitchFamily="2" charset="0"/>
              <a:ea typeface="Inter Light BETA" panose="02000403000000020004" pitchFamily="2" charset="0"/>
              <a:cs typeface="Inter Regular"/>
              <a:sym typeface="Inter Regular"/>
            </a:endParaRP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24V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Versorgung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(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nicht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integriert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)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Din-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Raíl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Montage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für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Schaltschrankeinbau</a:t>
            </a:r>
            <a:b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</a:br>
            <a:endParaRPr lang="en-US" sz="1500" dirty="0">
              <a:latin typeface="Inter Light BETA" panose="02000403000000020004" pitchFamily="2" charset="0"/>
              <a:ea typeface="Inter Light BETA" panose="02000403000000020004" pitchFamily="2" charset="0"/>
              <a:cs typeface="Inter Regular"/>
              <a:sym typeface="Inter Regular"/>
            </a:endParaRPr>
          </a:p>
        </p:txBody>
      </p:sp>
      <p:sp>
        <p:nvSpPr>
          <p:cNvPr id="10" name="4 inputs to connect standard potential-free switches or pushbuttons…">
            <a:extLst>
              <a:ext uri="{FF2B5EF4-FFF2-40B4-BE49-F238E27FC236}">
                <a16:creationId xmlns:a16="http://schemas.microsoft.com/office/drawing/2014/main" id="{701BB4A5-E5EE-B641-A52D-1F47B32FC66F}"/>
              </a:ext>
            </a:extLst>
          </p:cNvPr>
          <p:cNvSpPr txBox="1"/>
          <p:nvPr/>
        </p:nvSpPr>
        <p:spPr>
          <a:xfrm>
            <a:off x="6242711" y="4040777"/>
            <a:ext cx="5404199" cy="2625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/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Cockpit-Support über lokales Netzwerk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Verbinden und steuern Sie getrennte DALI-Kreise über mehrere DALI-Gateways per LAN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Node-Red</a:t>
            </a:r>
            <a:r>
              <a:rPr lang="de-DE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de-DE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modul</a:t>
            </a:r>
            <a:r>
              <a:rPr lang="de-DE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für einfache Integration in </a:t>
            </a:r>
            <a:r>
              <a:rPr lang="de-DE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Node</a:t>
            </a:r>
            <a:r>
              <a:rPr lang="de-DE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de-DE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Red</a:t>
            </a:r>
            <a:r>
              <a:rPr lang="de-DE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de-DE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Applicationen</a:t>
            </a:r>
            <a:r>
              <a:rPr lang="de-DE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ab FW1.7.0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Version mit integriertem </a:t>
            </a:r>
            <a:r>
              <a:rPr lang="de-DE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Node-Red</a:t>
            </a:r>
            <a:r>
              <a:rPr lang="de-DE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Server verfügbar</a:t>
            </a:r>
            <a:endParaRPr lang="de-AT" sz="1500" dirty="0">
              <a:latin typeface="Inter Light BETA" panose="02000403000000020004" pitchFamily="2" charset="0"/>
              <a:ea typeface="Inter Light BETA" panose="02000403000000020004" pitchFamily="2" charset="0"/>
              <a:cs typeface="Inter Regular"/>
              <a:sym typeface="Inter Regular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655" y="891923"/>
            <a:ext cx="3324308" cy="314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64670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">
            <a:extLst>
              <a:ext uri="{FF2B5EF4-FFF2-40B4-BE49-F238E27FC236}">
                <a16:creationId xmlns:a16="http://schemas.microsoft.com/office/drawing/2014/main" id="{FA39BFA0-7648-7B4A-A9E4-3F3BF1183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9468736"/>
              </p:ext>
            </p:extLst>
          </p:nvPr>
        </p:nvGraphicFramePr>
        <p:xfrm>
          <a:off x="993831" y="5299239"/>
          <a:ext cx="10184494" cy="1072006"/>
        </p:xfrm>
        <a:graphic>
          <a:graphicData uri="http://schemas.openxmlformats.org/drawingml/2006/table">
            <a:tbl>
              <a:tblPr bandRow="1"/>
              <a:tblGrid>
                <a:gridCol w="4731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2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66">
                <a:tc>
                  <a:txBody>
                    <a:bodyPr/>
                    <a:lstStyle/>
                    <a:p>
                      <a:pPr marL="0" marR="0" lvl="0" indent="0" algn="ctr" defTabSz="34225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cap="all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defRPr>
                      </a:pPr>
                      <a:r>
                        <a:rPr lang="de-CH" sz="1400" b="1" i="0" u="none" strike="noStrike" cap="all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Helvetica" pitchFamily="2" charset="0"/>
                          <a:ea typeface="Helvetica Neue Light"/>
                          <a:cs typeface="Helvetica Neue Light"/>
                          <a:sym typeface="Inter Bold"/>
                        </a:rPr>
                        <a:t>Art. Nr.</a:t>
                      </a:r>
                    </a:p>
                  </a:txBody>
                  <a:tcPr marL="162560" marR="162560" marT="73152" marB="73152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noFill/>
                      <a:miter lim="400000"/>
                    </a:lnB>
                    <a:solidFill>
                      <a:srgbClr val="45BC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400" b="1" cap="all" dirty="0">
                          <a:solidFill>
                            <a:srgbClr val="FFFFFF"/>
                          </a:solidFill>
                          <a:latin typeface="Helvetica" pitchFamily="2" charset="0"/>
                          <a:ea typeface="+mn-ea"/>
                          <a:cs typeface="+mn-cs"/>
                          <a:sym typeface="Inter Bold"/>
                        </a:rPr>
                        <a:t>Name</a:t>
                      </a:r>
                      <a:endParaRPr sz="1400" b="1" cap="all" dirty="0">
                        <a:solidFill>
                          <a:srgbClr val="FFFFFF"/>
                        </a:solidFill>
                        <a:latin typeface="Helvetica" pitchFamily="2" charset="0"/>
                        <a:ea typeface="+mn-ea"/>
                        <a:cs typeface="+mn-cs"/>
                        <a:sym typeface="Inter Bold"/>
                      </a:endParaRPr>
                    </a:p>
                  </a:txBody>
                  <a:tcPr marL="162560" marR="162560" marT="73152" marB="73152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noFill/>
                      <a:miter lim="400000"/>
                    </a:lnB>
                    <a:solidFill>
                      <a:srgbClr val="45BC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marR="0" indent="0" algn="l" defTabSz="5842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sz="14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Inter Regular"/>
                          <a:ea typeface="+mn-ea"/>
                          <a:cs typeface="+mn-cs"/>
                          <a:sym typeface="Helvetica Neue Light"/>
                        </a:rPr>
                        <a:t>89453886</a:t>
                      </a:r>
                    </a:p>
                  </a:txBody>
                  <a:tcPr marL="5952" marR="5952" marT="5357" marB="0" anchor="ctr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12700">
                      <a:noFill/>
                      <a:prstDash val="sysDot"/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5842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Inter Regular"/>
                          <a:ea typeface="+mn-ea"/>
                          <a:cs typeface="+mn-cs"/>
                          <a:sym typeface="Helvetica Neue Light"/>
                        </a:rPr>
                        <a:t>DALI-2 </a:t>
                      </a:r>
                      <a:r>
                        <a:rPr lang="it-IT" sz="1400" b="0" i="0" u="none" strike="noStrike" cap="none" spc="0" baseline="0" dirty="0" err="1">
                          <a:solidFill>
                            <a:srgbClr val="000000"/>
                          </a:solidFill>
                          <a:effectLst/>
                          <a:uFillTx/>
                          <a:latin typeface="Inter Regular"/>
                          <a:ea typeface="+mn-ea"/>
                          <a:cs typeface="+mn-cs"/>
                          <a:sym typeface="Helvetica Neue Light"/>
                        </a:rPr>
                        <a:t>IoT</a:t>
                      </a:r>
                      <a:r>
                        <a:rPr lang="it-IT" sz="14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Inter Regular"/>
                          <a:ea typeface="+mn-ea"/>
                          <a:cs typeface="+mn-cs"/>
                          <a:sym typeface="Helvetica Neue Light"/>
                        </a:rPr>
                        <a:t>, DALI – LAN </a:t>
                      </a:r>
                      <a:r>
                        <a:rPr lang="it-IT" sz="1400" b="0" i="0" u="none" strike="noStrike" cap="none" spc="0" baseline="0" dirty="0" err="1">
                          <a:solidFill>
                            <a:srgbClr val="000000"/>
                          </a:solidFill>
                          <a:effectLst/>
                          <a:uFillTx/>
                          <a:latin typeface="Inter Regular"/>
                          <a:ea typeface="+mn-ea"/>
                          <a:cs typeface="+mn-cs"/>
                          <a:sym typeface="Helvetica Neue Light"/>
                        </a:rPr>
                        <a:t>interface</a:t>
                      </a:r>
                      <a:r>
                        <a:rPr lang="it-IT" sz="14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Inter Regular"/>
                          <a:ea typeface="+mn-ea"/>
                          <a:cs typeface="+mn-cs"/>
                          <a:sym typeface="Helvetica Neue Light"/>
                        </a:rPr>
                        <a:t>.</a:t>
                      </a:r>
                      <a:endParaRPr lang="de-CH" sz="1400" b="0" i="0" u="none" strike="noStrike" cap="none" spc="0" baseline="0" dirty="0">
                        <a:solidFill>
                          <a:srgbClr val="000000"/>
                        </a:solidFill>
                        <a:effectLst/>
                        <a:uFillTx/>
                        <a:latin typeface="Inter Regular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952" marR="5952" marT="5357" marB="0" anchor="ctr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12700">
                      <a:noFill/>
                      <a:prstDash val="sysDot"/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marR="0" indent="0" algn="l" defTabSz="5842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sz="14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Inter Regular"/>
                          <a:ea typeface="+mn-ea"/>
                          <a:cs typeface="+mn-cs"/>
                          <a:sym typeface="Helvetica Neue Light"/>
                        </a:rPr>
                        <a:t>86456841-B</a:t>
                      </a:r>
                    </a:p>
                  </a:txBody>
                  <a:tcPr marL="5952" marR="5952" marT="5357" marB="0" anchor="ctr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58420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CH" sz="1400" b="0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Inter Regular"/>
                          <a:ea typeface="+mn-ea"/>
                          <a:cs typeface="+mn-cs"/>
                          <a:sym typeface="Helvetica Neue Light"/>
                        </a:rPr>
                        <a:t>DALI-2 Display 4”  </a:t>
                      </a:r>
                      <a:r>
                        <a:rPr lang="de-CH" sz="1400" b="0" i="0" u="none" strike="noStrike" cap="none" spc="0" baseline="0" dirty="0" err="1">
                          <a:solidFill>
                            <a:srgbClr val="000000"/>
                          </a:solidFill>
                          <a:effectLst/>
                          <a:uFillTx/>
                          <a:latin typeface="Inter Regular"/>
                          <a:ea typeface="+mn-ea"/>
                          <a:cs typeface="+mn-cs"/>
                          <a:sym typeface="Helvetica Neue Light"/>
                        </a:rPr>
                        <a:t>black</a:t>
                      </a:r>
                      <a:endParaRPr lang="de-CH" sz="1400" b="0" i="0" u="none" strike="noStrike" cap="none" spc="0" baseline="0" dirty="0">
                        <a:solidFill>
                          <a:srgbClr val="000000"/>
                        </a:solidFill>
                        <a:effectLst/>
                        <a:uFillTx/>
                        <a:latin typeface="Inter Regular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5952" marR="5952" marT="5357" marB="0" anchor="ctr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5505991"/>
                  </a:ext>
                </a:extLst>
              </a:tr>
            </a:tbl>
          </a:graphicData>
        </a:graphic>
      </p:graphicFrame>
      <p:sp>
        <p:nvSpPr>
          <p:cNvPr id="19" name="Installation example DALI-2 Switch Cross NFC">
            <a:extLst>
              <a:ext uri="{FF2B5EF4-FFF2-40B4-BE49-F238E27FC236}">
                <a16:creationId xmlns:a16="http://schemas.microsoft.com/office/drawing/2014/main" id="{7813AEA9-43B8-2B4B-B024-1768F85CBAF5}"/>
              </a:ext>
            </a:extLst>
          </p:cNvPr>
          <p:cNvSpPr txBox="1"/>
          <p:nvPr/>
        </p:nvSpPr>
        <p:spPr>
          <a:xfrm>
            <a:off x="1600562" y="4770167"/>
            <a:ext cx="8671719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60" tIns="38160" rIns="38160" bIns="38160"/>
          <a:lstStyle>
            <a:lvl1pPr>
              <a:defRPr sz="2000" b="0" i="1">
                <a:solidFill>
                  <a:srgbClr val="45BCD8"/>
                </a:solidFill>
              </a:defRPr>
            </a:lvl1pPr>
          </a:lstStyle>
          <a:p>
            <a:r>
              <a:rPr lang="en-US" sz="1500" dirty="0" err="1"/>
              <a:t>Verfügbare</a:t>
            </a:r>
            <a:r>
              <a:rPr lang="en-US" sz="1500" dirty="0"/>
              <a:t> </a:t>
            </a:r>
            <a:r>
              <a:rPr lang="en-US" sz="1500" dirty="0" err="1"/>
              <a:t>Versionen</a:t>
            </a:r>
            <a:r>
              <a:rPr lang="en-US" sz="1500" dirty="0"/>
              <a:t>:</a:t>
            </a:r>
            <a:endParaRPr sz="1500" dirty="0"/>
          </a:p>
        </p:txBody>
      </p:sp>
      <p:pic>
        <p:nvPicPr>
          <p:cNvPr id="20" name="logo_lunatone_v1.0-01.png" descr="logo_lunatone_v1.0-01.png">
            <a:extLst>
              <a:ext uri="{FF2B5EF4-FFF2-40B4-BE49-F238E27FC236}">
                <a16:creationId xmlns:a16="http://schemas.microsoft.com/office/drawing/2014/main" id="{6B09B710-AF12-154B-B62C-B8A21CCE7B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Line">
            <a:extLst>
              <a:ext uri="{FF2B5EF4-FFF2-40B4-BE49-F238E27FC236}">
                <a16:creationId xmlns:a16="http://schemas.microsoft.com/office/drawing/2014/main" id="{0D884F7F-C9A6-104C-AF08-C978451F2EF2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22" name="INPUT DEVICES, CONTROL UNITS &amp; SENSORS">
            <a:extLst>
              <a:ext uri="{FF2B5EF4-FFF2-40B4-BE49-F238E27FC236}">
                <a16:creationId xmlns:a16="http://schemas.microsoft.com/office/drawing/2014/main" id="{5D957E53-80AC-EB49-AB38-D66D318CAB66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sz="1500" dirty="0"/>
              <a:t>DALI-2 </a:t>
            </a:r>
            <a:r>
              <a:rPr lang="de-DE" sz="1500" dirty="0" err="1"/>
              <a:t>IoT</a:t>
            </a:r>
            <a:r>
              <a:rPr lang="de-DE" sz="1500" dirty="0"/>
              <a:t> Gateway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CD21F70-DAE5-4EF0-AD50-F918580E5C4A}"/>
              </a:ext>
            </a:extLst>
          </p:cNvPr>
          <p:cNvSpPr/>
          <p:nvPr/>
        </p:nvSpPr>
        <p:spPr>
          <a:xfrm>
            <a:off x="5012267" y="2508069"/>
            <a:ext cx="1712685" cy="580778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126" tIns="65126" rIns="65126" bIns="65126" numCol="1" spcCol="48844" rtlCol="0" anchor="ctr">
            <a:spAutoFit/>
          </a:bodyPr>
          <a:lstStyle/>
          <a:p>
            <a:pPr algn="ctr" defTabSz="748944" hangingPunct="0"/>
            <a:endParaRPr lang="de-DE" sz="28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5" y="1892871"/>
            <a:ext cx="10815635" cy="266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LI MC+ pushbutton coupler">
            <a:extLst>
              <a:ext uri="{FF2B5EF4-FFF2-40B4-BE49-F238E27FC236}">
                <a16:creationId xmlns:a16="http://schemas.microsoft.com/office/drawing/2014/main" id="{51B0B3E6-52AE-FE41-B4BF-4D50E0BA67AB}"/>
              </a:ext>
            </a:extLst>
          </p:cNvPr>
          <p:cNvSpPr txBox="1">
            <a:spLocks/>
          </p:cNvSpPr>
          <p:nvPr/>
        </p:nvSpPr>
        <p:spPr>
          <a:xfrm>
            <a:off x="801464" y="941484"/>
            <a:ext cx="6178456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126" tIns="65126" rIns="65126" bIns="65126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r>
              <a:rPr lang="de-CH" sz="1800" dirty="0"/>
              <a:t>Installationsbeispiel:</a:t>
            </a:r>
          </a:p>
        </p:txBody>
      </p:sp>
    </p:spTree>
    <p:extLst>
      <p:ext uri="{BB962C8B-B14F-4D97-AF65-F5344CB8AC3E}">
        <p14:creationId xmlns:p14="http://schemas.microsoft.com/office/powerpoint/2010/main" val="386831482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Installation DALI-2 Display 4”"/>
          <p:cNvSpPr txBox="1"/>
          <p:nvPr/>
        </p:nvSpPr>
        <p:spPr>
          <a:xfrm>
            <a:off x="5853437" y="905680"/>
            <a:ext cx="5854209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60" tIns="38160" rIns="38160" bIns="38160"/>
          <a:lstStyle>
            <a:lvl1pPr>
              <a:defRPr sz="2000" b="0" i="1">
                <a:solidFill>
                  <a:srgbClr val="45BCD8"/>
                </a:solidFill>
              </a:defRPr>
            </a:lvl1pPr>
          </a:lstStyle>
          <a:p>
            <a:r>
              <a:rPr lang="de-DE" sz="1500" dirty="0"/>
              <a:t>Cockpit Verbindung + DALI Monitor</a:t>
            </a:r>
            <a:endParaRPr sz="1500" dirty="0"/>
          </a:p>
        </p:txBody>
      </p:sp>
      <p:pic>
        <p:nvPicPr>
          <p:cNvPr id="16" name="logo_lunatone_v1.0-01.png" descr="logo_lunatone_v1.0-01.png">
            <a:extLst>
              <a:ext uri="{FF2B5EF4-FFF2-40B4-BE49-F238E27FC236}">
                <a16:creationId xmlns:a16="http://schemas.microsoft.com/office/drawing/2014/main" id="{D9F08046-514E-E944-B7C3-7F597886F5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Line">
            <a:extLst>
              <a:ext uri="{FF2B5EF4-FFF2-40B4-BE49-F238E27FC236}">
                <a16:creationId xmlns:a16="http://schemas.microsoft.com/office/drawing/2014/main" id="{288EBFA6-ECCC-E745-9736-DC6A89AAB595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18" name="INPUT DEVICES, CONTROL UNITS &amp; SENSORS">
            <a:extLst>
              <a:ext uri="{FF2B5EF4-FFF2-40B4-BE49-F238E27FC236}">
                <a16:creationId xmlns:a16="http://schemas.microsoft.com/office/drawing/2014/main" id="{ED739657-63CA-6640-94C3-DF4C3E9956B3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sz="1500" dirty="0"/>
              <a:t>DALI-2 </a:t>
            </a:r>
            <a:r>
              <a:rPr lang="de-DE" sz="1500" dirty="0" err="1"/>
              <a:t>IoT</a:t>
            </a:r>
            <a:r>
              <a:rPr lang="de-DE" sz="1500" dirty="0"/>
              <a:t> Gateway</a:t>
            </a:r>
          </a:p>
        </p:txBody>
      </p:sp>
      <p:sp>
        <p:nvSpPr>
          <p:cNvPr id="20" name="Installation DALI-2 Display 4”"/>
          <p:cNvSpPr txBox="1"/>
          <p:nvPr/>
        </p:nvSpPr>
        <p:spPr>
          <a:xfrm>
            <a:off x="407465" y="905680"/>
            <a:ext cx="5854209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60" tIns="38160" rIns="38160" bIns="38160"/>
          <a:lstStyle>
            <a:lvl1pPr>
              <a:defRPr sz="2000" b="0" i="1">
                <a:solidFill>
                  <a:srgbClr val="45BCD8"/>
                </a:solidFill>
              </a:defRPr>
            </a:lvl1pPr>
          </a:lstStyle>
          <a:p>
            <a:r>
              <a:rPr lang="de-DE" sz="1500" dirty="0"/>
              <a:t>Browser Seite</a:t>
            </a:r>
            <a:endParaRPr sz="15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437" y="1585209"/>
            <a:ext cx="5812796" cy="363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2674000"/>
            <a:ext cx="6079067" cy="222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31408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Installation example KNX DALI-2 Gateway"/>
          <p:cNvSpPr txBox="1"/>
          <p:nvPr/>
        </p:nvSpPr>
        <p:spPr>
          <a:xfrm>
            <a:off x="211952" y="975579"/>
            <a:ext cx="5709877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defRPr sz="2000" b="0" i="1">
                <a:solidFill>
                  <a:srgbClr val="D46D43"/>
                </a:solidFill>
              </a:defRPr>
            </a:lvl1pPr>
          </a:lstStyle>
          <a:p>
            <a:r>
              <a:rPr lang="de-AT" sz="1500" dirty="0"/>
              <a:t>API </a:t>
            </a:r>
            <a:r>
              <a:rPr lang="de-AT" sz="1500" dirty="0" err="1"/>
              <a:t>Documentation</a:t>
            </a:r>
            <a:endParaRPr sz="1500" dirty="0"/>
          </a:p>
        </p:txBody>
      </p:sp>
      <p:pic>
        <p:nvPicPr>
          <p:cNvPr id="7" name="logo_lunatone_v1.0-01.png" descr="logo_lunatone_v1.0-01.png">
            <a:extLst>
              <a:ext uri="{FF2B5EF4-FFF2-40B4-BE49-F238E27FC236}">
                <a16:creationId xmlns:a16="http://schemas.microsoft.com/office/drawing/2014/main" id="{184F9718-D913-754C-88CF-BEA38EAF75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INPUT DEVICES, CONTROL UNITS &amp; SENSORS">
            <a:extLst>
              <a:ext uri="{FF2B5EF4-FFF2-40B4-BE49-F238E27FC236}">
                <a16:creationId xmlns:a16="http://schemas.microsoft.com/office/drawing/2014/main" id="{6A653BBD-0C4D-E24A-B0B4-34B629C3CAD4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sz="1500" dirty="0"/>
              <a:t>DALI-2 </a:t>
            </a:r>
            <a:r>
              <a:rPr lang="de-DE" sz="1500" dirty="0" err="1"/>
              <a:t>IoT</a:t>
            </a:r>
            <a:r>
              <a:rPr lang="de-DE" sz="1500" dirty="0"/>
              <a:t> Gateway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35" y="1778383"/>
            <a:ext cx="5526308" cy="396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874" y="1957244"/>
            <a:ext cx="4952415" cy="377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stallation example KNX DALI-2 Gateway"/>
          <p:cNvSpPr txBox="1"/>
          <p:nvPr/>
        </p:nvSpPr>
        <p:spPr>
          <a:xfrm>
            <a:off x="6421767" y="1192224"/>
            <a:ext cx="5709877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defRPr sz="2000" b="0" i="1">
                <a:solidFill>
                  <a:srgbClr val="D46D43"/>
                </a:solidFill>
              </a:defRPr>
            </a:lvl1pPr>
          </a:lstStyle>
          <a:p>
            <a:r>
              <a:rPr lang="de-AT" sz="1500" dirty="0" err="1"/>
              <a:t>Example</a:t>
            </a:r>
            <a:r>
              <a:rPr lang="de-AT" sz="1500" dirty="0"/>
              <a:t>- Implementation : „</a:t>
            </a:r>
            <a:r>
              <a:rPr lang="de-AT" sz="1500" dirty="0" err="1"/>
              <a:t>Switchable</a:t>
            </a:r>
            <a:r>
              <a:rPr lang="de-AT" sz="1500" dirty="0"/>
              <a:t>“</a:t>
            </a:r>
            <a:endParaRPr sz="1500" dirty="0"/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0C950510-1428-AB4B-8DC6-788096ADB4A0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</p:spTree>
    <p:extLst>
      <p:ext uri="{BB962C8B-B14F-4D97-AF65-F5344CB8AC3E}">
        <p14:creationId xmlns:p14="http://schemas.microsoft.com/office/powerpoint/2010/main" val="421168581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Installation example KNX DALI-2 Gateway"/>
          <p:cNvSpPr txBox="1"/>
          <p:nvPr/>
        </p:nvSpPr>
        <p:spPr>
          <a:xfrm>
            <a:off x="182880" y="975579"/>
            <a:ext cx="4323323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defRPr sz="2000" b="0" i="1">
                <a:solidFill>
                  <a:srgbClr val="D46D43"/>
                </a:solidFill>
              </a:defRPr>
            </a:lvl1pPr>
          </a:lstStyle>
          <a:p>
            <a:r>
              <a:rPr lang="de-AT" sz="1500" dirty="0" err="1"/>
              <a:t>Node</a:t>
            </a:r>
            <a:r>
              <a:rPr lang="de-AT" sz="1500" dirty="0"/>
              <a:t> </a:t>
            </a:r>
            <a:r>
              <a:rPr lang="de-AT" sz="1500" dirty="0" err="1"/>
              <a:t>Red</a:t>
            </a:r>
            <a:r>
              <a:rPr lang="de-AT" sz="1500" dirty="0"/>
              <a:t> Interface</a:t>
            </a:r>
            <a:endParaRPr sz="1500" dirty="0"/>
          </a:p>
        </p:txBody>
      </p:sp>
      <p:pic>
        <p:nvPicPr>
          <p:cNvPr id="7" name="logo_lunatone_v1.0-01.png" descr="logo_lunatone_v1.0-01.png">
            <a:extLst>
              <a:ext uri="{FF2B5EF4-FFF2-40B4-BE49-F238E27FC236}">
                <a16:creationId xmlns:a16="http://schemas.microsoft.com/office/drawing/2014/main" id="{184F9718-D913-754C-88CF-BEA38EAF75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INPUT DEVICES, CONTROL UNITS &amp; SENSORS">
            <a:extLst>
              <a:ext uri="{FF2B5EF4-FFF2-40B4-BE49-F238E27FC236}">
                <a16:creationId xmlns:a16="http://schemas.microsoft.com/office/drawing/2014/main" id="{6A653BBD-0C4D-E24A-B0B4-34B629C3CAD4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sz="1500" dirty="0"/>
              <a:t>DALI-2 </a:t>
            </a:r>
            <a:r>
              <a:rPr lang="de-DE" sz="1500" dirty="0" err="1"/>
              <a:t>IoT</a:t>
            </a:r>
            <a:r>
              <a:rPr lang="de-DE" sz="1500" dirty="0"/>
              <a:t> Gateway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0C950510-1428-AB4B-8DC6-788096ADB4A0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5F41A0C-7522-2887-B7F1-F7947B299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827" y="1610777"/>
            <a:ext cx="2311711" cy="4526189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255019F5-7A5C-ED35-21BF-446CCC322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64" y="1610777"/>
            <a:ext cx="7834536" cy="440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7984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Installation example KNX DALI-2 Gateway"/>
          <p:cNvSpPr txBox="1"/>
          <p:nvPr/>
        </p:nvSpPr>
        <p:spPr>
          <a:xfrm>
            <a:off x="4057227" y="3054315"/>
            <a:ext cx="4323323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defRPr sz="2000" b="0" i="1">
                <a:solidFill>
                  <a:srgbClr val="D46D43"/>
                </a:solidFill>
              </a:defRPr>
            </a:lvl1pPr>
          </a:lstStyle>
          <a:p>
            <a:r>
              <a:rPr lang="de-AT" sz="1500" dirty="0" err="1"/>
              <a:t>IoT</a:t>
            </a:r>
            <a:r>
              <a:rPr lang="de-AT" sz="1500" dirty="0"/>
              <a:t> Demo</a:t>
            </a:r>
            <a:endParaRPr sz="1500" dirty="0"/>
          </a:p>
        </p:txBody>
      </p:sp>
      <p:pic>
        <p:nvPicPr>
          <p:cNvPr id="7" name="logo_lunatone_v1.0-01.png" descr="logo_lunatone_v1.0-01.png">
            <a:extLst>
              <a:ext uri="{FF2B5EF4-FFF2-40B4-BE49-F238E27FC236}">
                <a16:creationId xmlns:a16="http://schemas.microsoft.com/office/drawing/2014/main" id="{184F9718-D913-754C-88CF-BEA38EAF75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INPUT DEVICES, CONTROL UNITS &amp; SENSORS">
            <a:extLst>
              <a:ext uri="{FF2B5EF4-FFF2-40B4-BE49-F238E27FC236}">
                <a16:creationId xmlns:a16="http://schemas.microsoft.com/office/drawing/2014/main" id="{6A653BBD-0C4D-E24A-B0B4-34B629C3CAD4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sz="1500" dirty="0"/>
              <a:t>DALI-2 </a:t>
            </a:r>
            <a:r>
              <a:rPr lang="de-DE" sz="1500" dirty="0" err="1"/>
              <a:t>IoT</a:t>
            </a:r>
            <a:r>
              <a:rPr lang="de-DE" sz="1500" dirty="0"/>
              <a:t> Gateway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0C950510-1428-AB4B-8DC6-788096ADB4A0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</p:spTree>
    <p:extLst>
      <p:ext uri="{BB962C8B-B14F-4D97-AF65-F5344CB8AC3E}">
        <p14:creationId xmlns:p14="http://schemas.microsoft.com/office/powerpoint/2010/main" val="169303988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_lunatone_v1.0-01.png" descr="logo_lunatone_v1.0-01.png">
            <a:extLst>
              <a:ext uri="{FF2B5EF4-FFF2-40B4-BE49-F238E27FC236}">
                <a16:creationId xmlns:a16="http://schemas.microsoft.com/office/drawing/2014/main" id="{B2ACA5A1-9DB0-F946-8861-3FBD3D1A38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308203A-74AB-0648-B147-475212519080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sz="1500" dirty="0"/>
              <a:t>DALI-2 </a:t>
            </a:r>
            <a:r>
              <a:rPr lang="de-DE" sz="1500" dirty="0" err="1"/>
              <a:t>IoT</a:t>
            </a:r>
            <a:r>
              <a:rPr lang="de-DE" sz="1500" dirty="0"/>
              <a:t> Gateway</a:t>
            </a:r>
          </a:p>
        </p:txBody>
      </p:sp>
      <p:sp>
        <p:nvSpPr>
          <p:cNvPr id="8" name="DALI MC+ pushbutton coupler">
            <a:extLst>
              <a:ext uri="{FF2B5EF4-FFF2-40B4-BE49-F238E27FC236}">
                <a16:creationId xmlns:a16="http://schemas.microsoft.com/office/drawing/2014/main" id="{51B0B3E6-52AE-FE41-B4BF-4D50E0BA67AB}"/>
              </a:ext>
            </a:extLst>
          </p:cNvPr>
          <p:cNvSpPr txBox="1">
            <a:spLocks/>
          </p:cNvSpPr>
          <p:nvPr/>
        </p:nvSpPr>
        <p:spPr>
          <a:xfrm>
            <a:off x="801464" y="941484"/>
            <a:ext cx="6178456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126" tIns="65126" rIns="65126" bIns="65126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r>
              <a:rPr lang="de-CH" sz="1800" dirty="0"/>
              <a:t>DALI-2 IOT Gateway – CLOUD INTERFACE </a:t>
            </a:r>
          </a:p>
        </p:txBody>
      </p:sp>
      <p:sp>
        <p:nvSpPr>
          <p:cNvPr id="9" name="4 inputs to connect standard potential-free switches or pushbuttons…">
            <a:extLst>
              <a:ext uri="{FF2B5EF4-FFF2-40B4-BE49-F238E27FC236}">
                <a16:creationId xmlns:a16="http://schemas.microsoft.com/office/drawing/2014/main" id="{701BB4A5-E5EE-B641-A52D-1F47B32FC66F}"/>
              </a:ext>
            </a:extLst>
          </p:cNvPr>
          <p:cNvSpPr txBox="1"/>
          <p:nvPr/>
        </p:nvSpPr>
        <p:spPr>
          <a:xfrm>
            <a:off x="511180" y="1522262"/>
            <a:ext cx="5404199" cy="495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60" tIns="38160" rIns="38160" bIns="38160"/>
          <a:lstStyle/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Cloud Support für DALI-2 IoT und DALI-2 Display 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Einfache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Verbindung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mit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 DALI-2 cloud service:</a:t>
            </a:r>
            <a:b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</a:br>
            <a:r>
              <a:rPr lang="de-AT" sz="1500" dirty="0">
                <a:solidFill>
                  <a:srgbClr val="0076B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https://iot.lunatone.com/ </a:t>
            </a:r>
            <a:br>
              <a:rPr lang="en-US" sz="1500" dirty="0">
                <a:highlight>
                  <a:srgbClr val="FFFF00"/>
                </a:highlight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</a:br>
            <a:endParaRPr lang="en-US" sz="1500" dirty="0">
              <a:highlight>
                <a:srgbClr val="FFFF00"/>
              </a:highlight>
              <a:latin typeface="Inter Light BETA" panose="02000403000000020004" pitchFamily="2" charset="0"/>
              <a:ea typeface="Inter Light BETA" panose="02000403000000020004" pitchFamily="2" charset="0"/>
              <a:cs typeface="Inter Regular"/>
              <a:sym typeface="Inter Regular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9C49A1-CDEB-5E32-F2CD-2F4B5CCCD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20" y="2857437"/>
            <a:ext cx="10278411" cy="3340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A3689C-C66D-E1A5-C041-E537CC2C3596}"/>
              </a:ext>
            </a:extLst>
          </p:cNvPr>
          <p:cNvGrpSpPr/>
          <p:nvPr/>
        </p:nvGrpSpPr>
        <p:grpSpPr>
          <a:xfrm>
            <a:off x="8295462" y="890469"/>
            <a:ext cx="2897953" cy="2395132"/>
            <a:chOff x="260195" y="0"/>
            <a:chExt cx="4121572" cy="3784771"/>
          </a:xfrm>
        </p:grpSpPr>
        <p:pic>
          <p:nvPicPr>
            <p:cNvPr id="3" name="Graphic 13" descr="Cloud Computing outline">
              <a:extLst>
                <a:ext uri="{FF2B5EF4-FFF2-40B4-BE49-F238E27FC236}">
                  <a16:creationId xmlns:a16="http://schemas.microsoft.com/office/drawing/2014/main" id="{4B0177E3-3E52-E413-7B80-94417D810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358" t="44975" r="41337"/>
            <a:stretch/>
          </p:blipFill>
          <p:spPr bwMode="auto">
            <a:xfrm>
              <a:off x="662597" y="2020106"/>
              <a:ext cx="1644410" cy="17646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E66BBB1-3301-4CF0-8FA4-F3D69209A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907"/>
            <a:stretch/>
          </p:blipFill>
          <p:spPr>
            <a:xfrm>
              <a:off x="2899317" y="2540846"/>
              <a:ext cx="1482450" cy="1073150"/>
            </a:xfrm>
            <a:prstGeom prst="rect">
              <a:avLst/>
            </a:prstGeom>
          </p:spPr>
        </p:pic>
        <p:pic>
          <p:nvPicPr>
            <p:cNvPr id="5" name="Picture 4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4129F78F-861F-531A-44C9-8F88C9DBBDD2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13" r="35360"/>
            <a:stretch/>
          </p:blipFill>
          <p:spPr bwMode="auto">
            <a:xfrm>
              <a:off x="2410748" y="2330221"/>
              <a:ext cx="679450" cy="11220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Graphic 21" descr="Cloud Computing outline">
              <a:extLst>
                <a:ext uri="{FF2B5EF4-FFF2-40B4-BE49-F238E27FC236}">
                  <a16:creationId xmlns:a16="http://schemas.microsoft.com/office/drawing/2014/main" id="{4D74053D-7F14-C589-F032-2C8B5015E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4710" r="3905" b="56698"/>
            <a:stretch/>
          </p:blipFill>
          <p:spPr bwMode="auto">
            <a:xfrm>
              <a:off x="1211766" y="0"/>
              <a:ext cx="2141220" cy="15100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Graphic 22" descr="Line arrow: Counter-clockwise curve outline">
              <a:extLst>
                <a:ext uri="{FF2B5EF4-FFF2-40B4-BE49-F238E27FC236}">
                  <a16:creationId xmlns:a16="http://schemas.microsoft.com/office/drawing/2014/main" id="{B0333147-8766-5A93-DCE3-6442BFF2F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51356" y="1360448"/>
              <a:ext cx="914400" cy="914400"/>
            </a:xfrm>
            <a:prstGeom prst="rect">
              <a:avLst/>
            </a:prstGeom>
          </p:spPr>
        </p:pic>
        <p:pic>
          <p:nvPicPr>
            <p:cNvPr id="10" name="Graphic 23" descr="Line arrow: Counter-clockwise curve outline">
              <a:extLst>
                <a:ext uri="{FF2B5EF4-FFF2-40B4-BE49-F238E27FC236}">
                  <a16:creationId xmlns:a16="http://schemas.microsoft.com/office/drawing/2014/main" id="{1F17788E-EFBA-5D3D-A778-B183A7B3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971579" flipH="1">
              <a:off x="475786" y="892097"/>
              <a:ext cx="914400" cy="914400"/>
            </a:xfrm>
            <a:prstGeom prst="rect">
              <a:avLst/>
            </a:prstGeom>
          </p:spPr>
        </p:pic>
        <p:pic>
          <p:nvPicPr>
            <p:cNvPr id="14" name="Graphic 24" descr="Line arrow: Counter-clockwise curve outline">
              <a:extLst>
                <a:ext uri="{FF2B5EF4-FFF2-40B4-BE49-F238E27FC236}">
                  <a16:creationId xmlns:a16="http://schemas.microsoft.com/office/drawing/2014/main" id="{C12E996E-BB35-FDD3-6043-AF80AA7BC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1766" t="2840" r="-1766" b="66419"/>
            <a:stretch/>
          </p:blipFill>
          <p:spPr bwMode="auto">
            <a:xfrm rot="9454999" flipH="1">
              <a:off x="3070302" y="2096543"/>
              <a:ext cx="913765" cy="2806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Graphic 25" descr="Line arrow: Counter-clockwise curve outline">
              <a:extLst>
                <a:ext uri="{FF2B5EF4-FFF2-40B4-BE49-F238E27FC236}">
                  <a16:creationId xmlns:a16="http://schemas.microsoft.com/office/drawing/2014/main" id="{669D2C90-D50E-4FD1-2EBA-5D52733FD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1766" t="2840" r="-1766" b="66419"/>
            <a:stretch/>
          </p:blipFill>
          <p:spPr bwMode="auto">
            <a:xfrm rot="12930260">
              <a:off x="260195" y="1603452"/>
              <a:ext cx="913765" cy="2806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7" name="Line">
            <a:extLst>
              <a:ext uri="{FF2B5EF4-FFF2-40B4-BE49-F238E27FC236}">
                <a16:creationId xmlns:a16="http://schemas.microsoft.com/office/drawing/2014/main" id="{0C950510-1428-AB4B-8DC6-788096ADB4A0}"/>
              </a:ext>
            </a:extLst>
          </p:cNvPr>
          <p:cNvSpPr/>
          <p:nvPr/>
        </p:nvSpPr>
        <p:spPr>
          <a:xfrm>
            <a:off x="0" y="548109"/>
            <a:ext cx="121920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</p:spTree>
    <p:extLst>
      <p:ext uri="{BB962C8B-B14F-4D97-AF65-F5344CB8AC3E}">
        <p14:creationId xmlns:p14="http://schemas.microsoft.com/office/powerpoint/2010/main" val="360733263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" name="Picture 2047">
            <a:extLst>
              <a:ext uri="{FF2B5EF4-FFF2-40B4-BE49-F238E27FC236}">
                <a16:creationId xmlns:a16="http://schemas.microsoft.com/office/drawing/2014/main" id="{0A6DB5C6-1F82-87EE-B755-4A1F5EECD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21" y="2080169"/>
            <a:ext cx="4147212" cy="4002461"/>
          </a:xfrm>
          <a:prstGeom prst="rect">
            <a:avLst/>
          </a:prstGeom>
        </p:spPr>
      </p:pic>
      <p:pic>
        <p:nvPicPr>
          <p:cNvPr id="7" name="logo_lunatone_v1.0-01.png" descr="logo_lunatone_v1.0-01.png">
            <a:extLst>
              <a:ext uri="{FF2B5EF4-FFF2-40B4-BE49-F238E27FC236}">
                <a16:creationId xmlns:a16="http://schemas.microsoft.com/office/drawing/2014/main" id="{184F9718-D913-754C-88CF-BEA38EAF75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INPUT DEVICES, CONTROL UNITS &amp; SENSORS">
            <a:extLst>
              <a:ext uri="{FF2B5EF4-FFF2-40B4-BE49-F238E27FC236}">
                <a16:creationId xmlns:a16="http://schemas.microsoft.com/office/drawing/2014/main" id="{6A653BBD-0C4D-E24A-B0B4-34B629C3CAD4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sz="1500" dirty="0"/>
              <a:t>DALI-2 </a:t>
            </a:r>
            <a:r>
              <a:rPr lang="de-DE" sz="1500" dirty="0" err="1"/>
              <a:t>IoT</a:t>
            </a:r>
            <a:r>
              <a:rPr lang="de-DE" sz="1500" dirty="0"/>
              <a:t> Gateway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CFE76C-7B8B-6F47-EFB9-1329FF7F77AD}"/>
              </a:ext>
            </a:extLst>
          </p:cNvPr>
          <p:cNvSpPr txBox="1"/>
          <p:nvPr/>
        </p:nvSpPr>
        <p:spPr>
          <a:xfrm>
            <a:off x="1104607" y="1475596"/>
            <a:ext cx="4749656" cy="627864"/>
          </a:xfrm>
          <a:prstGeom prst="rect">
            <a:avLst/>
          </a:prstGeom>
          <a:ln w="12700">
            <a:miter lim="400000"/>
          </a:ln>
        </p:spPr>
        <p:txBody>
          <a:bodyPr lIns="38160" tIns="38160" rIns="38160" bIns="38160"/>
          <a:lstStyle>
            <a:defPPr marL="0" marR="0" indent="0" algn="l" defTabSz="59689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60411" indent="-260411" algn="l">
              <a:lnSpc>
                <a:spcPct val="150000"/>
              </a:lnSpc>
              <a:spcBef>
                <a:spcPts val="879"/>
              </a:spcBef>
              <a:buSzPct val="70000"/>
              <a:buChar char="•"/>
              <a:defRPr sz="1200" b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</a:defRPr>
            </a:lvl1pPr>
            <a:lvl2pPr marL="423168" indent="-162757" algn="l" defTabSz="342255">
              <a:spcBef>
                <a:spcPts val="1464"/>
              </a:spcBef>
              <a:buSzPct val="145000"/>
              <a:buChar char="•"/>
              <a:defRPr sz="1172" b="0">
                <a:latin typeface="Inter Regular"/>
                <a:ea typeface="Inter Regular"/>
                <a:cs typeface="Inter Regular"/>
              </a:defRPr>
            </a:lvl2pPr>
            <a:lvl3pPr marL="683580" indent="-162757" algn="l" defTabSz="342255">
              <a:spcBef>
                <a:spcPts val="1464"/>
              </a:spcBef>
              <a:buSzPct val="145000"/>
              <a:buChar char="•"/>
              <a:defRPr sz="1172" b="0">
                <a:latin typeface="Inter Regular"/>
                <a:ea typeface="Inter Regular"/>
                <a:cs typeface="Inter Regular"/>
              </a:defRPr>
            </a:lvl3pPr>
            <a:lvl4pPr marL="943992" indent="-162757" algn="l" defTabSz="342255">
              <a:spcBef>
                <a:spcPts val="1464"/>
              </a:spcBef>
              <a:buSzPct val="145000"/>
              <a:buChar char="•"/>
              <a:defRPr sz="1172" b="0">
                <a:latin typeface="Inter Regular"/>
                <a:ea typeface="Inter Regular"/>
                <a:cs typeface="Inter Regular"/>
              </a:defRPr>
            </a:lvl4pPr>
            <a:lvl5pPr marL="1204403" indent="-162757" algn="l" defTabSz="342255">
              <a:spcBef>
                <a:spcPts val="1464"/>
              </a:spcBef>
              <a:buSzPct val="145000"/>
              <a:buChar char="•"/>
              <a:defRPr sz="1172" b="0">
                <a:latin typeface="Inter Regular"/>
                <a:ea typeface="Inter Regular"/>
                <a:cs typeface="Inter Regular"/>
              </a:defRPr>
            </a:lvl5pPr>
            <a:lvl6pPr marL="1464814" indent="-162757" algn="l" defTabSz="342255">
              <a:spcBef>
                <a:spcPts val="1464"/>
              </a:spcBef>
              <a:buSzPct val="145000"/>
              <a:buChar char="•"/>
              <a:defRPr sz="1172" b="0">
                <a:latin typeface="Inter Regular"/>
                <a:ea typeface="Inter Regular"/>
                <a:cs typeface="Inter Regular"/>
              </a:defRPr>
            </a:lvl6pPr>
            <a:lvl7pPr marL="1725225" indent="-162757" algn="l" defTabSz="342255">
              <a:spcBef>
                <a:spcPts val="1464"/>
              </a:spcBef>
              <a:buSzPct val="145000"/>
              <a:buChar char="•"/>
              <a:defRPr sz="1172" b="0">
                <a:latin typeface="Inter Regular"/>
                <a:ea typeface="Inter Regular"/>
                <a:cs typeface="Inter Regular"/>
              </a:defRPr>
            </a:lvl7pPr>
            <a:lvl8pPr marL="1985637" indent="-162757" algn="l" defTabSz="342255">
              <a:spcBef>
                <a:spcPts val="1464"/>
              </a:spcBef>
              <a:buSzPct val="145000"/>
              <a:buChar char="•"/>
              <a:defRPr sz="1172" b="0">
                <a:latin typeface="Inter Regular"/>
                <a:ea typeface="Inter Regular"/>
                <a:cs typeface="Inter Regular"/>
              </a:defRPr>
            </a:lvl8pPr>
            <a:lvl9pPr marL="2246048" indent="-162757" algn="l" defTabSz="342255">
              <a:spcBef>
                <a:spcPts val="1464"/>
              </a:spcBef>
              <a:buSzPct val="145000"/>
              <a:buChar char="•"/>
              <a:defRPr sz="1172" b="0">
                <a:latin typeface="Inter Regular"/>
                <a:ea typeface="Inter Regular"/>
                <a:cs typeface="Inter Regular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/>
              <a:t>IoT / Display web interface - tab: LINK WITH CLOUD</a:t>
            </a:r>
          </a:p>
        </p:txBody>
      </p:sp>
      <p:sp>
        <p:nvSpPr>
          <p:cNvPr id="43" name="Rectangle 40">
            <a:extLst>
              <a:ext uri="{FF2B5EF4-FFF2-40B4-BE49-F238E27FC236}">
                <a16:creationId xmlns:a16="http://schemas.microsoft.com/office/drawing/2014/main" id="{9A076D03-BCCA-25A0-9F58-09CE1D949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607" y="2658632"/>
            <a:ext cx="236806" cy="39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7226" tIns="58613" rIns="117226" bIns="58613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56D7CA2D-EBBD-AC5A-63DD-A40EE1484D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0788" y="2076216"/>
          <a:ext cx="4840493" cy="2617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6605636" imgH="3967191" progId="Paint.Picture">
                  <p:embed/>
                </p:oleObj>
              </mc:Choice>
              <mc:Fallback>
                <p:oleObj name="Bitmap Image" r:id="rId4" imgW="6605636" imgH="396719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8" y="2076216"/>
                        <a:ext cx="4840493" cy="26176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Picture 4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6B07FBF-455C-FFF2-1687-8580652A11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4563" r="28401"/>
          <a:stretch/>
        </p:blipFill>
        <p:spPr bwMode="auto">
          <a:xfrm>
            <a:off x="1485902" y="4834522"/>
            <a:ext cx="3984977" cy="12322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Rectangle 42">
            <a:extLst>
              <a:ext uri="{FF2B5EF4-FFF2-40B4-BE49-F238E27FC236}">
                <a16:creationId xmlns:a16="http://schemas.microsoft.com/office/drawing/2014/main" id="{B893BAFE-8562-FFF4-F8B6-EA84FA2E3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615" y="2060077"/>
            <a:ext cx="236806" cy="39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7226" tIns="58613" rIns="117226" bIns="58613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C96660-3C3E-13DF-DA83-C0AEB544CCD7}"/>
              </a:ext>
            </a:extLst>
          </p:cNvPr>
          <p:cNvSpPr txBox="1"/>
          <p:nvPr/>
        </p:nvSpPr>
        <p:spPr>
          <a:xfrm>
            <a:off x="6517777" y="1466552"/>
            <a:ext cx="4630852" cy="675970"/>
          </a:xfrm>
          <a:prstGeom prst="rect">
            <a:avLst/>
          </a:prstGeom>
          <a:ln w="12700">
            <a:miter lim="400000"/>
          </a:ln>
        </p:spPr>
        <p:txBody>
          <a:bodyPr lIns="38160" tIns="38160" rIns="38160" bIns="38160"/>
          <a:lstStyle>
            <a:defPPr marL="0" marR="0" indent="0" algn="l" defTabSz="59689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spcBef>
                <a:spcPts val="879"/>
              </a:spcBef>
              <a:buSzPct val="70000"/>
              <a:defRPr sz="1200" b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</a:defRPr>
            </a:lvl1pPr>
            <a:lvl2pPr marL="423168" indent="-162757" algn="l" defTabSz="342255">
              <a:spcBef>
                <a:spcPts val="1464"/>
              </a:spcBef>
              <a:buSzPct val="145000"/>
              <a:buChar char="•"/>
              <a:defRPr sz="1172" b="0">
                <a:latin typeface="Inter Regular"/>
                <a:ea typeface="Inter Regular"/>
                <a:cs typeface="Inter Regular"/>
              </a:defRPr>
            </a:lvl2pPr>
            <a:lvl3pPr marL="683580" indent="-162757" algn="l" defTabSz="342255">
              <a:spcBef>
                <a:spcPts val="1464"/>
              </a:spcBef>
              <a:buSzPct val="145000"/>
              <a:buChar char="•"/>
              <a:defRPr sz="1172" b="0">
                <a:latin typeface="Inter Regular"/>
                <a:ea typeface="Inter Regular"/>
                <a:cs typeface="Inter Regular"/>
              </a:defRPr>
            </a:lvl3pPr>
            <a:lvl4pPr marL="943992" indent="-162757" algn="l" defTabSz="342255">
              <a:spcBef>
                <a:spcPts val="1464"/>
              </a:spcBef>
              <a:buSzPct val="145000"/>
              <a:buChar char="•"/>
              <a:defRPr sz="1172" b="0">
                <a:latin typeface="Inter Regular"/>
                <a:ea typeface="Inter Regular"/>
                <a:cs typeface="Inter Regular"/>
              </a:defRPr>
            </a:lvl4pPr>
            <a:lvl5pPr marL="1204403" indent="-162757" algn="l" defTabSz="342255">
              <a:spcBef>
                <a:spcPts val="1464"/>
              </a:spcBef>
              <a:buSzPct val="145000"/>
              <a:buChar char="•"/>
              <a:defRPr sz="1172" b="0">
                <a:latin typeface="Inter Regular"/>
                <a:ea typeface="Inter Regular"/>
                <a:cs typeface="Inter Regular"/>
              </a:defRPr>
            </a:lvl5pPr>
            <a:lvl6pPr marL="1464814" indent="-162757" algn="l" defTabSz="342255">
              <a:spcBef>
                <a:spcPts val="1464"/>
              </a:spcBef>
              <a:buSzPct val="145000"/>
              <a:buChar char="•"/>
              <a:defRPr sz="1172" b="0">
                <a:latin typeface="Inter Regular"/>
                <a:ea typeface="Inter Regular"/>
                <a:cs typeface="Inter Regular"/>
              </a:defRPr>
            </a:lvl6pPr>
            <a:lvl7pPr marL="1725225" indent="-162757" algn="l" defTabSz="342255">
              <a:spcBef>
                <a:spcPts val="1464"/>
              </a:spcBef>
              <a:buSzPct val="145000"/>
              <a:buChar char="•"/>
              <a:defRPr sz="1172" b="0">
                <a:latin typeface="Inter Regular"/>
                <a:ea typeface="Inter Regular"/>
                <a:cs typeface="Inter Regular"/>
              </a:defRPr>
            </a:lvl7pPr>
            <a:lvl8pPr marL="1985637" indent="-162757" algn="l" defTabSz="342255">
              <a:spcBef>
                <a:spcPts val="1464"/>
              </a:spcBef>
              <a:buSzPct val="145000"/>
              <a:buChar char="•"/>
              <a:defRPr sz="1172" b="0">
                <a:latin typeface="Inter Regular"/>
                <a:ea typeface="Inter Regular"/>
                <a:cs typeface="Inter Regular"/>
              </a:defRPr>
            </a:lvl8pPr>
            <a:lvl9pPr marL="2246048" indent="-162757" algn="l" defTabSz="342255">
              <a:spcBef>
                <a:spcPts val="1464"/>
              </a:spcBef>
              <a:buSzPct val="145000"/>
              <a:buChar char="•"/>
              <a:defRPr sz="1172" b="0">
                <a:latin typeface="Inter Regular"/>
                <a:ea typeface="Inter Regular"/>
                <a:cs typeface="Inter Regular"/>
              </a:defRPr>
            </a:lvl9pPr>
          </a:lstStyle>
          <a:p>
            <a:r>
              <a:rPr lang="de-AT" dirty="0"/>
              <a:t>Cloud Support: Iot.lunatone.com - </a:t>
            </a:r>
            <a:r>
              <a:rPr lang="de-AT" dirty="0" err="1"/>
              <a:t>tab</a:t>
            </a:r>
            <a:r>
              <a:rPr lang="de-AT" dirty="0"/>
              <a:t>: Link Devices</a:t>
            </a:r>
          </a:p>
          <a:p>
            <a:endParaRPr lang="x-none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4A3523A-5BAA-6FB4-4322-74DF1143FE87}"/>
              </a:ext>
            </a:extLst>
          </p:cNvPr>
          <p:cNvSpPr/>
          <p:nvPr/>
        </p:nvSpPr>
        <p:spPr>
          <a:xfrm>
            <a:off x="3036598" y="4192810"/>
            <a:ext cx="1047183" cy="35934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17226" tIns="58613" rIns="117226" bIns="58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x-none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3F5CAB7-3622-7BAA-F340-EAC77627773B}"/>
              </a:ext>
            </a:extLst>
          </p:cNvPr>
          <p:cNvCxnSpPr>
            <a:cxnSpLocks/>
            <a:stCxn id="50" idx="2"/>
          </p:cNvCxnSpPr>
          <p:nvPr/>
        </p:nvCxnSpPr>
        <p:spPr>
          <a:xfrm flipH="1">
            <a:off x="3559511" y="4552152"/>
            <a:ext cx="679" cy="31215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4083E29B-0099-B30B-AD9F-DB3C85ACD53E}"/>
              </a:ext>
            </a:extLst>
          </p:cNvPr>
          <p:cNvSpPr/>
          <p:nvPr/>
        </p:nvSpPr>
        <p:spPr>
          <a:xfrm>
            <a:off x="1865923" y="3381456"/>
            <a:ext cx="418253" cy="12801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17226" tIns="58613" rIns="117226" bIns="58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x-none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884E7D6-F518-82CE-384C-3B51759A2C71}"/>
              </a:ext>
            </a:extLst>
          </p:cNvPr>
          <p:cNvCxnSpPr>
            <a:cxnSpLocks/>
            <a:stCxn id="52" idx="3"/>
            <a:endCxn id="56" idx="1"/>
          </p:cNvCxnSpPr>
          <p:nvPr/>
        </p:nvCxnSpPr>
        <p:spPr>
          <a:xfrm>
            <a:off x="2284177" y="3445464"/>
            <a:ext cx="6237887" cy="97417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CAC1B57A-B465-18B9-5125-2661FFF4AE3F}"/>
              </a:ext>
            </a:extLst>
          </p:cNvPr>
          <p:cNvSpPr/>
          <p:nvPr/>
        </p:nvSpPr>
        <p:spPr>
          <a:xfrm>
            <a:off x="3461682" y="5598254"/>
            <a:ext cx="789961" cy="18798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17226" tIns="58613" rIns="117226" bIns="58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x-none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F8BEDD9-AE7D-039B-97A4-9B49EE19D848}"/>
              </a:ext>
            </a:extLst>
          </p:cNvPr>
          <p:cNvCxnSpPr>
            <a:cxnSpLocks/>
            <a:stCxn id="54" idx="3"/>
            <a:endCxn id="57" idx="1"/>
          </p:cNvCxnSpPr>
          <p:nvPr/>
        </p:nvCxnSpPr>
        <p:spPr>
          <a:xfrm flipV="1">
            <a:off x="4251644" y="4895608"/>
            <a:ext cx="4278505" cy="79663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7522C295-25E9-440E-A1E2-43F53C1D4225}"/>
              </a:ext>
            </a:extLst>
          </p:cNvPr>
          <p:cNvSpPr/>
          <p:nvPr/>
        </p:nvSpPr>
        <p:spPr>
          <a:xfrm>
            <a:off x="8522063" y="4279814"/>
            <a:ext cx="1517227" cy="279654"/>
          </a:xfrm>
          <a:prstGeom prst="rect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17226" tIns="58613" rIns="117226" bIns="58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x-none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F123B17-A970-852E-587D-679B228C4AA4}"/>
              </a:ext>
            </a:extLst>
          </p:cNvPr>
          <p:cNvSpPr/>
          <p:nvPr/>
        </p:nvSpPr>
        <p:spPr>
          <a:xfrm>
            <a:off x="8530148" y="4755781"/>
            <a:ext cx="1517227" cy="279654"/>
          </a:xfrm>
          <a:prstGeom prst="rect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17226" tIns="58613" rIns="117226" bIns="58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x-non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B67A7C0-8854-DB18-A51B-68C7E7F2F87C}"/>
              </a:ext>
            </a:extLst>
          </p:cNvPr>
          <p:cNvSpPr/>
          <p:nvPr/>
        </p:nvSpPr>
        <p:spPr>
          <a:xfrm>
            <a:off x="9068302" y="5085168"/>
            <a:ext cx="432647" cy="25755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17226" tIns="58613" rIns="117226" bIns="58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x-none"/>
          </a:p>
        </p:txBody>
      </p:sp>
      <p:sp>
        <p:nvSpPr>
          <p:cNvPr id="59" name="Text Box 2">
            <a:extLst>
              <a:ext uri="{FF2B5EF4-FFF2-40B4-BE49-F238E27FC236}">
                <a16:creationId xmlns:a16="http://schemas.microsoft.com/office/drawing/2014/main" id="{25C65D46-151D-A692-03A1-D18F301EE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314" y="3222279"/>
            <a:ext cx="344593" cy="3891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ot="0" vert="horz" wrap="square" lIns="117226" tIns="58613" rIns="117226" bIns="58613" anchor="t" anchorCtr="0">
            <a:noAutofit/>
          </a:bodyPr>
          <a:lstStyle>
            <a:defPPr marL="0" marR="0" indent="0" algn="l" defTabSz="59689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15000"/>
              </a:lnSpc>
              <a:spcAft>
                <a:spcPts val="1000"/>
              </a:spcAft>
              <a:defRPr sz="1600" b="0">
                <a:ln w="0">
                  <a:solidFill>
                    <a:srgbClr val="0076BA"/>
                  </a:solidFill>
                </a:ln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1</a:t>
            </a:r>
            <a:endParaRPr lang="x-none" dirty="0"/>
          </a:p>
        </p:txBody>
      </p:sp>
      <p:sp>
        <p:nvSpPr>
          <p:cNvPr id="60" name="Text Box 2">
            <a:extLst>
              <a:ext uri="{FF2B5EF4-FFF2-40B4-BE49-F238E27FC236}">
                <a16:creationId xmlns:a16="http://schemas.microsoft.com/office/drawing/2014/main" id="{C7A4EF08-A982-4126-FAF9-DBF21B4C6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005" y="4055395"/>
            <a:ext cx="344593" cy="428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ot="0" vert="horz" wrap="square" lIns="117226" tIns="58613" rIns="117226" bIns="58613" anchor="t" anchorCtr="0">
            <a:noAutofit/>
          </a:bodyPr>
          <a:lstStyle>
            <a:defPPr marL="0" marR="0" indent="0" algn="l" defTabSz="59689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15000"/>
              </a:lnSpc>
              <a:spcAft>
                <a:spcPts val="1000"/>
              </a:spcAft>
              <a:defRPr sz="1600" b="0">
                <a:ln w="0">
                  <a:solidFill>
                    <a:srgbClr val="0076BA"/>
                  </a:solidFill>
                </a:ln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2</a:t>
            </a:r>
            <a:endParaRPr lang="x-none" dirty="0"/>
          </a:p>
        </p:txBody>
      </p:sp>
      <p:sp>
        <p:nvSpPr>
          <p:cNvPr id="61" name="Text Box 2">
            <a:extLst>
              <a:ext uri="{FF2B5EF4-FFF2-40B4-BE49-F238E27FC236}">
                <a16:creationId xmlns:a16="http://schemas.microsoft.com/office/drawing/2014/main" id="{05E82287-00F7-C95C-645D-4BFD23D42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746" y="5441239"/>
            <a:ext cx="384996" cy="3936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ot="0" vert="horz" wrap="square" lIns="117226" tIns="58613" rIns="117226" bIns="58613" anchor="t" anchorCtr="0">
            <a:noAutofit/>
          </a:bodyPr>
          <a:lstStyle>
            <a:defPPr marL="0" marR="0" indent="0" algn="l" defTabSz="59689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15000"/>
              </a:lnSpc>
              <a:spcAft>
                <a:spcPts val="1000"/>
              </a:spcAft>
              <a:defRPr sz="1600" b="0">
                <a:ln w="0">
                  <a:solidFill>
                    <a:srgbClr val="0076BA"/>
                  </a:solidFill>
                </a:ln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2pPr>
            <a:lvl3pPr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3pPr>
            <a:lvl4pPr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4pPr>
            <a:lvl5pPr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5pPr>
            <a:lvl6pPr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6pPr>
            <a:lvl7pPr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7pPr>
            <a:lvl8pPr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8pPr>
            <a:lvl9pPr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</a:defRPr>
            </a:lvl9pPr>
          </a:lstStyle>
          <a:p>
            <a:r>
              <a:rPr lang="en-US" dirty="0"/>
              <a:t>3</a:t>
            </a:r>
            <a:endParaRPr lang="x-none" dirty="0"/>
          </a:p>
        </p:txBody>
      </p:sp>
      <p:sp>
        <p:nvSpPr>
          <p:cNvPr id="62" name="Text Box 2">
            <a:extLst>
              <a:ext uri="{FF2B5EF4-FFF2-40B4-BE49-F238E27FC236}">
                <a16:creationId xmlns:a16="http://schemas.microsoft.com/office/drawing/2014/main" id="{22BE668F-EAA5-CAE4-27C4-635E50C0E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010" y="5013323"/>
            <a:ext cx="310525" cy="3804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ot="0" vert="horz" wrap="square" lIns="117226" tIns="58613" rIns="117226" bIns="58613" anchor="t" anchorCtr="0">
            <a:noAutofit/>
          </a:bodyPr>
          <a:lstStyle>
            <a:defPPr marL="0" marR="0" indent="0" algn="l" defTabSz="59689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15000"/>
              </a:lnSpc>
              <a:spcAft>
                <a:spcPts val="1000"/>
              </a:spcAft>
              <a:defRPr sz="14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2100" dirty="0">
                <a:ln w="0">
                  <a:solidFill>
                    <a:srgbClr val="0076BA"/>
                  </a:solidFill>
                </a:ln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x-none" sz="2100" dirty="0">
              <a:ln w="0">
                <a:solidFill>
                  <a:srgbClr val="0076BA"/>
                </a:solidFill>
              </a:ln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CEC7792C-808F-9DBB-07FA-6EC9473D3EF0}"/>
              </a:ext>
            </a:extLst>
          </p:cNvPr>
          <p:cNvSpPr/>
          <p:nvPr/>
        </p:nvSpPr>
        <p:spPr>
          <a:xfrm>
            <a:off x="3581035" y="2111462"/>
            <a:ext cx="956723" cy="1982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17226" tIns="58613" rIns="117226" bIns="586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x-none"/>
          </a:p>
        </p:txBody>
      </p:sp>
      <p:sp>
        <p:nvSpPr>
          <p:cNvPr id="2" name="DALI MC+ pushbutton coupler">
            <a:extLst>
              <a:ext uri="{FF2B5EF4-FFF2-40B4-BE49-F238E27FC236}">
                <a16:creationId xmlns:a16="http://schemas.microsoft.com/office/drawing/2014/main" id="{EF9ECB2A-34B5-F29A-5774-0B0BF04867FD}"/>
              </a:ext>
            </a:extLst>
          </p:cNvPr>
          <p:cNvSpPr txBox="1">
            <a:spLocks/>
          </p:cNvSpPr>
          <p:nvPr/>
        </p:nvSpPr>
        <p:spPr>
          <a:xfrm>
            <a:off x="801464" y="941484"/>
            <a:ext cx="6178456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126" tIns="65126" rIns="65126" bIns="65126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r>
              <a:rPr lang="de-CH" sz="1800" dirty="0"/>
              <a:t>DALI-2 IOT Gateway – CLOUD LINKING</a:t>
            </a:r>
          </a:p>
        </p:txBody>
      </p:sp>
      <p:sp>
        <p:nvSpPr>
          <p:cNvPr id="3" name="Line">
            <a:extLst>
              <a:ext uri="{FF2B5EF4-FFF2-40B4-BE49-F238E27FC236}">
                <a16:creationId xmlns:a16="http://schemas.microsoft.com/office/drawing/2014/main" id="{85F551D5-D32C-A990-F37B-CEFEC8F9D164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</p:spTree>
    <p:extLst>
      <p:ext uri="{BB962C8B-B14F-4D97-AF65-F5344CB8AC3E}">
        <p14:creationId xmlns:p14="http://schemas.microsoft.com/office/powerpoint/2010/main" val="53705492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296454D-D9C7-AC41-9B97-EF474D95E4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2497" y="1320065"/>
            <a:ext cx="2722244" cy="4447212"/>
          </a:xfrm>
          <a:prstGeom prst="rect">
            <a:avLst/>
          </a:prstGeom>
        </p:spPr>
      </p:pic>
      <p:grpSp>
        <p:nvGrpSpPr>
          <p:cNvPr id="776" name="Group"/>
          <p:cNvGrpSpPr/>
          <p:nvPr/>
        </p:nvGrpSpPr>
        <p:grpSpPr>
          <a:xfrm>
            <a:off x="9513455" y="5113481"/>
            <a:ext cx="1435888" cy="482771"/>
            <a:chOff x="0" y="0"/>
            <a:chExt cx="1837934" cy="686606"/>
          </a:xfrm>
        </p:grpSpPr>
        <p:pic>
          <p:nvPicPr>
            <p:cNvPr id="774" name="Lunatone-DALI2-Thumbnail.png" descr="Lunatone-DALI2-Thumbnail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777" y="112592"/>
              <a:ext cx="1758158" cy="49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2" extrusionOk="0">
                  <a:moveTo>
                    <a:pt x="14520" y="7"/>
                  </a:moveTo>
                  <a:cubicBezTo>
                    <a:pt x="14477" y="43"/>
                    <a:pt x="14635" y="205"/>
                    <a:pt x="14988" y="494"/>
                  </a:cubicBezTo>
                  <a:cubicBezTo>
                    <a:pt x="16103" y="1408"/>
                    <a:pt x="17070" y="2689"/>
                    <a:pt x="17807" y="4148"/>
                  </a:cubicBezTo>
                  <a:cubicBezTo>
                    <a:pt x="17808" y="4151"/>
                    <a:pt x="17810" y="4145"/>
                    <a:pt x="17811" y="4148"/>
                  </a:cubicBezTo>
                  <a:cubicBezTo>
                    <a:pt x="17815" y="4155"/>
                    <a:pt x="17817" y="4175"/>
                    <a:pt x="17821" y="4183"/>
                  </a:cubicBezTo>
                  <a:cubicBezTo>
                    <a:pt x="18516" y="5567"/>
                    <a:pt x="19006" y="7115"/>
                    <a:pt x="19206" y="8688"/>
                  </a:cubicBezTo>
                  <a:cubicBezTo>
                    <a:pt x="19351" y="9828"/>
                    <a:pt x="19343" y="11522"/>
                    <a:pt x="19191" y="12672"/>
                  </a:cubicBezTo>
                  <a:cubicBezTo>
                    <a:pt x="19025" y="13932"/>
                    <a:pt x="18686" y="15143"/>
                    <a:pt x="18206" y="16273"/>
                  </a:cubicBezTo>
                  <a:cubicBezTo>
                    <a:pt x="18138" y="16436"/>
                    <a:pt x="18050" y="16633"/>
                    <a:pt x="17938" y="16865"/>
                  </a:cubicBezTo>
                  <a:cubicBezTo>
                    <a:pt x="17935" y="16872"/>
                    <a:pt x="17932" y="16875"/>
                    <a:pt x="17928" y="16882"/>
                  </a:cubicBezTo>
                  <a:cubicBezTo>
                    <a:pt x="17203" y="18380"/>
                    <a:pt x="16226" y="19714"/>
                    <a:pt x="15042" y="20727"/>
                  </a:cubicBezTo>
                  <a:cubicBezTo>
                    <a:pt x="14152" y="21488"/>
                    <a:pt x="14274" y="21571"/>
                    <a:pt x="15471" y="21023"/>
                  </a:cubicBezTo>
                  <a:cubicBezTo>
                    <a:pt x="18713" y="19538"/>
                    <a:pt x="20960" y="16232"/>
                    <a:pt x="21512" y="12150"/>
                  </a:cubicBezTo>
                  <a:cubicBezTo>
                    <a:pt x="21557" y="11823"/>
                    <a:pt x="21583" y="11533"/>
                    <a:pt x="21600" y="11246"/>
                  </a:cubicBezTo>
                  <a:cubicBezTo>
                    <a:pt x="21595" y="10626"/>
                    <a:pt x="21586" y="10331"/>
                    <a:pt x="21580" y="9924"/>
                  </a:cubicBezTo>
                  <a:cubicBezTo>
                    <a:pt x="21558" y="9648"/>
                    <a:pt x="21530" y="9357"/>
                    <a:pt x="21483" y="9036"/>
                  </a:cubicBezTo>
                  <a:cubicBezTo>
                    <a:pt x="21189" y="7018"/>
                    <a:pt x="20479" y="5220"/>
                    <a:pt x="19435" y="3730"/>
                  </a:cubicBezTo>
                  <a:cubicBezTo>
                    <a:pt x="19415" y="3701"/>
                    <a:pt x="19397" y="3672"/>
                    <a:pt x="19377" y="3643"/>
                  </a:cubicBezTo>
                  <a:cubicBezTo>
                    <a:pt x="18318" y="2163"/>
                    <a:pt x="16923" y="1000"/>
                    <a:pt x="15266" y="268"/>
                  </a:cubicBezTo>
                  <a:cubicBezTo>
                    <a:pt x="14808" y="66"/>
                    <a:pt x="14564" y="-29"/>
                    <a:pt x="14520" y="7"/>
                  </a:cubicBezTo>
                  <a:close/>
                  <a:moveTo>
                    <a:pt x="5690" y="7053"/>
                  </a:moveTo>
                  <a:lnTo>
                    <a:pt x="5758" y="7244"/>
                  </a:lnTo>
                  <a:cubicBezTo>
                    <a:pt x="5744" y="7156"/>
                    <a:pt x="5747" y="7101"/>
                    <a:pt x="5749" y="7053"/>
                  </a:cubicBezTo>
                  <a:lnTo>
                    <a:pt x="5690" y="7053"/>
                  </a:lnTo>
                  <a:close/>
                  <a:moveTo>
                    <a:pt x="20225" y="7053"/>
                  </a:moveTo>
                  <a:cubicBezTo>
                    <a:pt x="20443" y="7053"/>
                    <a:pt x="20509" y="7163"/>
                    <a:pt x="20669" y="7731"/>
                  </a:cubicBezTo>
                  <a:cubicBezTo>
                    <a:pt x="20991" y="8882"/>
                    <a:pt x="20908" y="10039"/>
                    <a:pt x="20366" y="12029"/>
                  </a:cubicBezTo>
                  <a:lnTo>
                    <a:pt x="20054" y="13177"/>
                  </a:lnTo>
                  <a:lnTo>
                    <a:pt x="20440" y="13125"/>
                  </a:lnTo>
                  <a:lnTo>
                    <a:pt x="20825" y="13072"/>
                  </a:lnTo>
                  <a:lnTo>
                    <a:pt x="20825" y="13751"/>
                  </a:lnTo>
                  <a:lnTo>
                    <a:pt x="20825" y="14429"/>
                  </a:lnTo>
                  <a:lnTo>
                    <a:pt x="20157" y="14482"/>
                  </a:lnTo>
                  <a:cubicBezTo>
                    <a:pt x="19741" y="14516"/>
                    <a:pt x="19471" y="14450"/>
                    <a:pt x="19450" y="14325"/>
                  </a:cubicBezTo>
                  <a:cubicBezTo>
                    <a:pt x="19407" y="14077"/>
                    <a:pt x="19540" y="13059"/>
                    <a:pt x="19616" y="13055"/>
                  </a:cubicBezTo>
                  <a:cubicBezTo>
                    <a:pt x="19713" y="13050"/>
                    <a:pt x="19814" y="12731"/>
                    <a:pt x="19791" y="12498"/>
                  </a:cubicBezTo>
                  <a:cubicBezTo>
                    <a:pt x="19779" y="12373"/>
                    <a:pt x="19915" y="11703"/>
                    <a:pt x="20093" y="11020"/>
                  </a:cubicBezTo>
                  <a:cubicBezTo>
                    <a:pt x="20379" y="9926"/>
                    <a:pt x="20416" y="9689"/>
                    <a:pt x="20405" y="9054"/>
                  </a:cubicBezTo>
                  <a:cubicBezTo>
                    <a:pt x="20394" y="8342"/>
                    <a:pt x="20391" y="8340"/>
                    <a:pt x="20162" y="8340"/>
                  </a:cubicBezTo>
                  <a:cubicBezTo>
                    <a:pt x="20034" y="8340"/>
                    <a:pt x="19938" y="8401"/>
                    <a:pt x="19952" y="8480"/>
                  </a:cubicBezTo>
                  <a:cubicBezTo>
                    <a:pt x="20013" y="8832"/>
                    <a:pt x="19852" y="9419"/>
                    <a:pt x="19694" y="9419"/>
                  </a:cubicBezTo>
                  <a:cubicBezTo>
                    <a:pt x="19488" y="9419"/>
                    <a:pt x="19444" y="9035"/>
                    <a:pt x="19557" y="8253"/>
                  </a:cubicBezTo>
                  <a:cubicBezTo>
                    <a:pt x="19670" y="7472"/>
                    <a:pt x="19904" y="7053"/>
                    <a:pt x="20225" y="7053"/>
                  </a:cubicBezTo>
                  <a:close/>
                  <a:moveTo>
                    <a:pt x="5992" y="8079"/>
                  </a:moveTo>
                  <a:cubicBezTo>
                    <a:pt x="6027" y="8270"/>
                    <a:pt x="6058" y="8478"/>
                    <a:pt x="6080" y="8723"/>
                  </a:cubicBezTo>
                  <a:cubicBezTo>
                    <a:pt x="6080" y="8697"/>
                    <a:pt x="6075" y="8605"/>
                    <a:pt x="6075" y="8584"/>
                  </a:cubicBezTo>
                  <a:cubicBezTo>
                    <a:pt x="6074" y="8290"/>
                    <a:pt x="6058" y="8085"/>
                    <a:pt x="6036" y="8132"/>
                  </a:cubicBezTo>
                  <a:cubicBezTo>
                    <a:pt x="6028" y="8149"/>
                    <a:pt x="6008" y="8106"/>
                    <a:pt x="5992" y="8079"/>
                  </a:cubicBezTo>
                  <a:close/>
                  <a:moveTo>
                    <a:pt x="8552" y="8741"/>
                  </a:moveTo>
                  <a:lnTo>
                    <a:pt x="8547" y="8793"/>
                  </a:lnTo>
                  <a:cubicBezTo>
                    <a:pt x="8551" y="8795"/>
                    <a:pt x="8558" y="8849"/>
                    <a:pt x="8562" y="8862"/>
                  </a:cubicBezTo>
                  <a:lnTo>
                    <a:pt x="8552" y="8741"/>
                  </a:lnTo>
                  <a:close/>
                  <a:moveTo>
                    <a:pt x="0" y="13490"/>
                  </a:moveTo>
                  <a:cubicBezTo>
                    <a:pt x="19" y="13571"/>
                    <a:pt x="36" y="13663"/>
                    <a:pt x="54" y="13733"/>
                  </a:cubicBezTo>
                  <a:cubicBezTo>
                    <a:pt x="53" y="13713"/>
                    <a:pt x="48" y="13680"/>
                    <a:pt x="49" y="13664"/>
                  </a:cubicBezTo>
                  <a:cubicBezTo>
                    <a:pt x="54" y="13556"/>
                    <a:pt x="31" y="13487"/>
                    <a:pt x="0" y="13490"/>
                  </a:cubicBezTo>
                  <a:close/>
                  <a:moveTo>
                    <a:pt x="5749" y="14203"/>
                  </a:moveTo>
                  <a:lnTo>
                    <a:pt x="5641" y="14516"/>
                  </a:lnTo>
                  <a:lnTo>
                    <a:pt x="6407" y="14516"/>
                  </a:lnTo>
                  <a:lnTo>
                    <a:pt x="6485" y="14516"/>
                  </a:lnTo>
                  <a:cubicBezTo>
                    <a:pt x="6091" y="14516"/>
                    <a:pt x="5755" y="14453"/>
                    <a:pt x="5739" y="14360"/>
                  </a:cubicBezTo>
                  <a:cubicBezTo>
                    <a:pt x="5734" y="14329"/>
                    <a:pt x="5743" y="14258"/>
                    <a:pt x="5749" y="14203"/>
                  </a:cubicBezTo>
                  <a:close/>
                  <a:moveTo>
                    <a:pt x="8113" y="14203"/>
                  </a:moveTo>
                  <a:lnTo>
                    <a:pt x="8084" y="14516"/>
                  </a:lnTo>
                  <a:lnTo>
                    <a:pt x="8391" y="14516"/>
                  </a:lnTo>
                  <a:cubicBezTo>
                    <a:pt x="8230" y="14471"/>
                    <a:pt x="8143" y="14387"/>
                    <a:pt x="8113" y="14203"/>
                  </a:cubicBezTo>
                  <a:close/>
                  <a:moveTo>
                    <a:pt x="200" y="14308"/>
                  </a:moveTo>
                  <a:lnTo>
                    <a:pt x="268" y="14516"/>
                  </a:lnTo>
                  <a:lnTo>
                    <a:pt x="1224" y="14516"/>
                  </a:lnTo>
                  <a:cubicBezTo>
                    <a:pt x="674" y="14480"/>
                    <a:pt x="295" y="14431"/>
                    <a:pt x="200" y="14308"/>
                  </a:cubicBezTo>
                  <a:close/>
                  <a:moveTo>
                    <a:pt x="9952" y="14360"/>
                  </a:moveTo>
                  <a:lnTo>
                    <a:pt x="9966" y="14516"/>
                  </a:lnTo>
                  <a:lnTo>
                    <a:pt x="10483" y="14516"/>
                  </a:lnTo>
                  <a:lnTo>
                    <a:pt x="10995" y="14516"/>
                  </a:lnTo>
                  <a:lnTo>
                    <a:pt x="10995" y="14429"/>
                  </a:lnTo>
                  <a:lnTo>
                    <a:pt x="10488" y="14482"/>
                  </a:lnTo>
                  <a:cubicBezTo>
                    <a:pt x="10189" y="14513"/>
                    <a:pt x="10005" y="14463"/>
                    <a:pt x="9952" y="14360"/>
                  </a:cubicBezTo>
                  <a:close/>
                  <a:moveTo>
                    <a:pt x="15125" y="14429"/>
                  </a:moveTo>
                  <a:lnTo>
                    <a:pt x="15125" y="14516"/>
                  </a:lnTo>
                  <a:lnTo>
                    <a:pt x="15408" y="14516"/>
                  </a:lnTo>
                  <a:cubicBezTo>
                    <a:pt x="15264" y="14493"/>
                    <a:pt x="15146" y="14473"/>
                    <a:pt x="15125" y="14429"/>
                  </a:cubicBezTo>
                  <a:close/>
                  <a:moveTo>
                    <a:pt x="9001" y="14499"/>
                  </a:moveTo>
                  <a:cubicBezTo>
                    <a:pt x="8987" y="14518"/>
                    <a:pt x="8898" y="14505"/>
                    <a:pt x="8855" y="14516"/>
                  </a:cubicBezTo>
                  <a:lnTo>
                    <a:pt x="9006" y="14516"/>
                  </a:lnTo>
                  <a:lnTo>
                    <a:pt x="9001" y="14499"/>
                  </a:lnTo>
                  <a:close/>
                  <a:moveTo>
                    <a:pt x="497" y="15212"/>
                  </a:moveTo>
                  <a:lnTo>
                    <a:pt x="522" y="15264"/>
                  </a:lnTo>
                  <a:cubicBezTo>
                    <a:pt x="518" y="15245"/>
                    <a:pt x="519" y="15229"/>
                    <a:pt x="517" y="15212"/>
                  </a:cubicBezTo>
                  <a:lnTo>
                    <a:pt x="497" y="15212"/>
                  </a:lnTo>
                  <a:close/>
                  <a:moveTo>
                    <a:pt x="17997" y="15212"/>
                  </a:moveTo>
                  <a:cubicBezTo>
                    <a:pt x="17997" y="15225"/>
                    <a:pt x="17989" y="15249"/>
                    <a:pt x="17987" y="15264"/>
                  </a:cubicBezTo>
                  <a:lnTo>
                    <a:pt x="18011" y="15212"/>
                  </a:lnTo>
                  <a:lnTo>
                    <a:pt x="17997" y="15212"/>
                  </a:lnTo>
                  <a:close/>
                  <a:moveTo>
                    <a:pt x="14042" y="21475"/>
                  </a:moveTo>
                  <a:lnTo>
                    <a:pt x="14008" y="21510"/>
                  </a:lnTo>
                  <a:cubicBezTo>
                    <a:pt x="14004" y="21537"/>
                    <a:pt x="14016" y="21552"/>
                    <a:pt x="14047" y="21562"/>
                  </a:cubicBezTo>
                  <a:lnTo>
                    <a:pt x="14155" y="21527"/>
                  </a:lnTo>
                  <a:cubicBezTo>
                    <a:pt x="14163" y="21510"/>
                    <a:pt x="14167" y="21499"/>
                    <a:pt x="14150" y="21475"/>
                  </a:cubicBezTo>
                  <a:cubicBezTo>
                    <a:pt x="14120" y="21433"/>
                    <a:pt x="14078" y="21452"/>
                    <a:pt x="14042" y="2147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75" name="image8.png" descr="image8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663957" cy="686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77" name="Image" descr="Imag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034" y="4185215"/>
            <a:ext cx="1229741" cy="482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ogo_lunatone_v1.0-01.png" descr="logo_lunatone_v1.0-01.png">
            <a:extLst>
              <a:ext uri="{FF2B5EF4-FFF2-40B4-BE49-F238E27FC236}">
                <a16:creationId xmlns:a16="http://schemas.microsoft.com/office/drawing/2014/main" id="{B077DF1D-9CD4-5749-971B-93653BF3D0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Line">
            <a:extLst>
              <a:ext uri="{FF2B5EF4-FFF2-40B4-BE49-F238E27FC236}">
                <a16:creationId xmlns:a16="http://schemas.microsoft.com/office/drawing/2014/main" id="{5D7A86C2-517D-4541-B48D-AC9AEEF0FFBB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D46D43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14" name="INPUT DEVICES, CONTROL UNITS &amp; SENSORS">
            <a:extLst>
              <a:ext uri="{FF2B5EF4-FFF2-40B4-BE49-F238E27FC236}">
                <a16:creationId xmlns:a16="http://schemas.microsoft.com/office/drawing/2014/main" id="{37076071-A20D-484A-BCBE-89B37B5FE43B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500" dirty="0">
                <a:solidFill>
                  <a:srgbClr val="D46D43"/>
                </a:solidFill>
              </a:rPr>
              <a:t>INTERFACES</a:t>
            </a:r>
          </a:p>
        </p:txBody>
      </p:sp>
      <p:sp>
        <p:nvSpPr>
          <p:cNvPr id="17" name="DALI MC+ pushbutton coupler">
            <a:extLst>
              <a:ext uri="{FF2B5EF4-FFF2-40B4-BE49-F238E27FC236}">
                <a16:creationId xmlns:a16="http://schemas.microsoft.com/office/drawing/2014/main" id="{7100376B-97CE-B249-AB6C-C4E3BA564D90}"/>
              </a:ext>
            </a:extLst>
          </p:cNvPr>
          <p:cNvSpPr txBox="1">
            <a:spLocks/>
          </p:cNvSpPr>
          <p:nvPr/>
        </p:nvSpPr>
        <p:spPr>
          <a:xfrm>
            <a:off x="1153485" y="923647"/>
            <a:ext cx="4286023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126" tIns="65126" rIns="65126" bIns="65126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r>
              <a:rPr lang="en-GB" sz="1800" dirty="0"/>
              <a:t>KNX DALI-2 Gateway </a:t>
            </a:r>
          </a:p>
        </p:txBody>
      </p:sp>
      <p:sp>
        <p:nvSpPr>
          <p:cNvPr id="18" name="4 inputs to connect standard potential-free switches or pushbuttons…">
            <a:extLst>
              <a:ext uri="{FF2B5EF4-FFF2-40B4-BE49-F238E27FC236}">
                <a16:creationId xmlns:a16="http://schemas.microsoft.com/office/drawing/2014/main" id="{8A98D20F-9234-2E4A-BB55-EDEB20984F7D}"/>
              </a:ext>
            </a:extLst>
          </p:cNvPr>
          <p:cNvSpPr txBox="1"/>
          <p:nvPr/>
        </p:nvSpPr>
        <p:spPr>
          <a:xfrm>
            <a:off x="801466" y="1699804"/>
            <a:ext cx="4512996" cy="4656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/>
          <a:p>
            <a:pPr marL="333847" indent="-333847"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Bis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zu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63 Dali-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Betriebsgeräte</a:t>
            </a:r>
            <a:endParaRPr lang="en-US" sz="1500" dirty="0">
              <a:latin typeface="Inter Light BETA" panose="02000403000000020004" pitchFamily="2" charset="0"/>
              <a:ea typeface="Inter Light BETA" panose="02000403000000020004" pitchFamily="2" charset="0"/>
            </a:endParaRPr>
          </a:p>
          <a:p>
            <a:pPr marL="333847" indent="-333847"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Lampentest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zur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Inbetriebnahme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&amp;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Lampenfehlererkennung</a:t>
            </a:r>
            <a:endParaRPr lang="en-US" sz="1500" dirty="0">
              <a:latin typeface="Inter Light BETA" panose="02000403000000020004" pitchFamily="2" charset="0"/>
              <a:ea typeface="Inter Light BETA" panose="02000403000000020004" pitchFamily="2" charset="0"/>
            </a:endParaRPr>
          </a:p>
          <a:p>
            <a:pPr marL="333847" indent="-333847"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Produktdatenbank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für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ETS 5</a:t>
            </a:r>
          </a:p>
          <a:p>
            <a:pPr marL="333847" indent="-333847"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DALI-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Konfiguration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mit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Cockpit (DALI USB)</a:t>
            </a:r>
          </a:p>
          <a:p>
            <a:pPr marL="333847" indent="-333847"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Unterstützt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DALI2-Multimaster</a:t>
            </a:r>
          </a:p>
          <a:p>
            <a:pPr marL="333847" indent="-333847"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Überträgt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Befehle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bidirektional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von KNX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nach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DALI und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umgekehrt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.</a:t>
            </a:r>
          </a:p>
          <a:p>
            <a:pPr marL="333847" indent="-333847"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Erweiterte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Farbanwendungen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möglich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,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unterstützt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alle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Optionen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/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Gerätetypen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(DT6, DT8-CW-WW, RGB, RGBW, RGBWAF, X-Y)</a:t>
            </a:r>
          </a:p>
          <a:p>
            <a:pPr marL="333847" indent="-333847"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Neues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Gate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für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die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Implementierung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von DALI-2-Sensoren</a:t>
            </a:r>
          </a:p>
        </p:txBody>
      </p:sp>
    </p:spTree>
    <p:extLst>
      <p:ext uri="{BB962C8B-B14F-4D97-AF65-F5344CB8AC3E}">
        <p14:creationId xmlns:p14="http://schemas.microsoft.com/office/powerpoint/2010/main" val="64838659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657CCFB-2CC3-0F6A-1387-B60E76688C92}"/>
              </a:ext>
            </a:extLst>
          </p:cNvPr>
          <p:cNvSpPr txBox="1"/>
          <p:nvPr/>
        </p:nvSpPr>
        <p:spPr>
          <a:xfrm>
            <a:off x="4185750" y="2269055"/>
            <a:ext cx="6740773" cy="38164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defTabSz="701040" hangingPunct="0"/>
            <a:endParaRPr lang="de-AT" sz="1200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b="1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b="1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b="1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b="1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b="1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b="1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b="1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b="1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b="1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endParaRPr lang="de-AT" sz="1200" b="1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algn="ctr" defTabSz="701040" hangingPunct="0"/>
            <a:endParaRPr lang="de-AT" sz="1200" b="1" kern="0" dirty="0">
              <a:solidFill>
                <a:srgbClr val="000000"/>
              </a:solidFill>
              <a:latin typeface="Inter Regular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E5E172-7CCE-422D-0CF5-5DEEBFED4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17" y="838292"/>
            <a:ext cx="2448157" cy="29986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CA1578C-C09D-8E10-8618-6B016CE7F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89" y="4177269"/>
            <a:ext cx="2475685" cy="207638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EA4050C-3FB6-63F9-FC8E-97754B337265}"/>
              </a:ext>
            </a:extLst>
          </p:cNvPr>
          <p:cNvSpPr txBox="1"/>
          <p:nvPr/>
        </p:nvSpPr>
        <p:spPr>
          <a:xfrm>
            <a:off x="3852938" y="1121620"/>
            <a:ext cx="7406399" cy="9356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701040" hangingPunct="0"/>
            <a:r>
              <a:rPr lang="de-AT" sz="1440" b="1" kern="0" dirty="0">
                <a:solidFill>
                  <a:srgbClr val="000000"/>
                </a:solidFill>
                <a:latin typeface="Inter Regular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Der Lunatone Trainingskoffer enthält die am häufigsten verwendeten Module aus dem Lunatone Portfolio und eignet sich perfekt für Produkt und DALI-Schulungen</a:t>
            </a:r>
          </a:p>
          <a:p>
            <a:pPr algn="ctr" defTabSz="701040" hangingPunct="0"/>
            <a:endParaRPr lang="de-AT" sz="1200" b="1" kern="0" dirty="0">
              <a:solidFill>
                <a:srgbClr val="000000"/>
              </a:solidFill>
              <a:latin typeface="Inter Regular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algn="ctr" defTabSz="701040" hangingPunct="0"/>
            <a:r>
              <a:rPr lang="de-AT" sz="1200" kern="0" dirty="0">
                <a:solidFill>
                  <a:srgbClr val="000000"/>
                </a:solidFill>
                <a:latin typeface="Inter Regular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Die neueste Version verfügt außerdem über eine DALI-Klemme zum Anschluss externer DALI-Geräte oder Leuchten.</a:t>
            </a:r>
            <a:endParaRPr lang="de-AT" sz="1200" kern="0" dirty="0">
              <a:solidFill>
                <a:srgbClr val="000000"/>
              </a:solidFill>
              <a:latin typeface="Inter Regular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332739D-5829-BDAD-F0F4-B47F4E3D4BC6}"/>
              </a:ext>
            </a:extLst>
          </p:cNvPr>
          <p:cNvSpPr txBox="1"/>
          <p:nvPr/>
        </p:nvSpPr>
        <p:spPr>
          <a:xfrm>
            <a:off x="5859988" y="563229"/>
            <a:ext cx="3600167" cy="418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701040" hangingPunct="0"/>
            <a:r>
              <a:rPr lang="de-AT" sz="192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Lunatone Trainingskoffer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05DA933-5EEC-7D32-1658-AF52A32FCBF8}"/>
              </a:ext>
            </a:extLst>
          </p:cNvPr>
          <p:cNvSpPr txBox="1"/>
          <p:nvPr/>
        </p:nvSpPr>
        <p:spPr>
          <a:xfrm>
            <a:off x="4554486" y="2494294"/>
            <a:ext cx="3001649" cy="3231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618" hangingPunct="0">
              <a:buSzPct val="70000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Inter Regular"/>
              </a:rPr>
              <a:t>Inhalt:</a:t>
            </a:r>
          </a:p>
          <a:p>
            <a:pPr marL="312520" indent="-312520" defTabSz="457618" hangingPunct="0"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DALI-2 Touchpanel</a:t>
            </a:r>
          </a:p>
          <a:p>
            <a:pPr marL="312520" indent="-312520" defTabSz="457618" hangingPunct="0"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DALI-2 Display 4</a:t>
            </a:r>
          </a:p>
          <a:p>
            <a:pPr marL="312520" indent="-312520" defTabSz="457618" hangingPunct="0"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DALI-2 Rot Touch </a:t>
            </a:r>
          </a:p>
          <a:p>
            <a:pPr marL="312520" indent="-312520" defTabSz="457618" hangingPunct="0"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DALI-2 Switch Cross</a:t>
            </a:r>
          </a:p>
          <a:p>
            <a:pPr marL="312520" indent="-312520" defTabSz="457618" hangingPunct="0"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DALI-2 CS</a:t>
            </a:r>
          </a:p>
          <a:p>
            <a:pPr marL="312520" indent="-312520" defTabSz="457618" hangingPunct="0"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4 LED Stripes</a:t>
            </a:r>
          </a:p>
          <a:p>
            <a:pPr marL="312520" indent="-312520" defTabSz="457618" hangingPunct="0"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DALI USB mini</a:t>
            </a:r>
          </a:p>
          <a:p>
            <a:pPr marL="312520" indent="-312520" defTabSz="457618" hangingPunct="0"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DALI-2 PS2 80mA</a:t>
            </a:r>
          </a:p>
          <a:p>
            <a:pPr marL="312520" indent="-312520" defTabSz="457618" hangingPunct="0"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DALI RTC </a:t>
            </a:r>
            <a:r>
              <a:rPr lang="de-AT" sz="1200" kern="0" dirty="0" err="1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Timer</a:t>
            </a:r>
            <a:endParaRPr lang="de-AT" sz="1200" kern="0" dirty="0">
              <a:solidFill>
                <a:srgbClr val="000000"/>
              </a:solidFill>
              <a:latin typeface="Inter Regular"/>
              <a:cs typeface="Arial" panose="020B0604020202020204" pitchFamily="34" charset="0"/>
              <a:sym typeface="Inter Regular"/>
            </a:endParaRPr>
          </a:p>
          <a:p>
            <a:pPr marL="312520" indent="-312520" defTabSz="457618" hangingPunct="0"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DALI CDC</a:t>
            </a:r>
          </a:p>
          <a:p>
            <a:pPr marL="312520" indent="-312520" defTabSz="457618" hangingPunct="0"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DALI-2 </a:t>
            </a:r>
            <a:r>
              <a:rPr lang="de-AT" sz="1200" kern="0" dirty="0" err="1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Ch</a:t>
            </a: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 LED Dimmer</a:t>
            </a:r>
          </a:p>
          <a:p>
            <a:pPr marL="312520" indent="-312520" defTabSz="457618" hangingPunct="0"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DALI CW-WW LED Dimmer</a:t>
            </a:r>
          </a:p>
          <a:p>
            <a:pPr marL="312520" indent="-312520" defTabSz="457618" hangingPunct="0"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DALI RGBW LED Dimmer</a:t>
            </a:r>
          </a:p>
          <a:p>
            <a:pPr marL="312520" indent="-312520" defTabSz="457618" hangingPunct="0"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DALI-2 RM8</a:t>
            </a:r>
          </a:p>
          <a:p>
            <a:pPr marL="312520" indent="-312520" defTabSz="457618" hangingPunct="0"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DALI Jalousie</a:t>
            </a:r>
          </a:p>
          <a:p>
            <a:pPr marL="312520" indent="-312520" defTabSz="457618" hangingPunct="0"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AT" sz="1200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Inter Regular"/>
              </a:rPr>
              <a:t>DALI-2 BT5 Room Controller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1925261-8EFD-290F-7496-A274B4A4F164}"/>
              </a:ext>
            </a:extLst>
          </p:cNvPr>
          <p:cNvSpPr txBox="1"/>
          <p:nvPr/>
        </p:nvSpPr>
        <p:spPr>
          <a:xfrm>
            <a:off x="8546434" y="4996309"/>
            <a:ext cx="2185492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701040" hangingPunct="0"/>
            <a:r>
              <a:rPr lang="de-AT" sz="1200" b="1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Helvetica Neue"/>
              </a:rPr>
              <a:t>Preis: 1.792€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2CB5E60-59E7-1701-8F96-CD496554E6B8}"/>
              </a:ext>
            </a:extLst>
          </p:cNvPr>
          <p:cNvSpPr txBox="1"/>
          <p:nvPr/>
        </p:nvSpPr>
        <p:spPr>
          <a:xfrm>
            <a:off x="8605381" y="5304086"/>
            <a:ext cx="212654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701040" hangingPunct="0"/>
            <a:r>
              <a:rPr lang="de-AT" sz="1200" b="1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Helvetica Neue"/>
              </a:rPr>
              <a:t>Lieferzeit: ab Lager / 10 Tage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4073BA0-9029-82E6-C06C-ADF30C27819C}"/>
              </a:ext>
            </a:extLst>
          </p:cNvPr>
          <p:cNvSpPr txBox="1"/>
          <p:nvPr/>
        </p:nvSpPr>
        <p:spPr>
          <a:xfrm>
            <a:off x="8653358" y="5622347"/>
            <a:ext cx="219456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701040" hangingPunct="0"/>
            <a:r>
              <a:rPr lang="de-AT" sz="1200" b="1" kern="0" dirty="0">
                <a:solidFill>
                  <a:srgbClr val="000000"/>
                </a:solidFill>
                <a:latin typeface="Inter Regular"/>
                <a:cs typeface="Arial" panose="020B0604020202020204" pitchFamily="34" charset="0"/>
                <a:sym typeface="Helvetica Neue"/>
              </a:rPr>
              <a:t>Artikelnummer: SK V01</a:t>
            </a:r>
          </a:p>
        </p:txBody>
      </p:sp>
      <p:pic>
        <p:nvPicPr>
          <p:cNvPr id="2" name="logo_lunatone_v1.0-01.png" descr="logo_lunatone_v1.0-01.png">
            <a:extLst>
              <a:ext uri="{FF2B5EF4-FFF2-40B4-BE49-F238E27FC236}">
                <a16:creationId xmlns:a16="http://schemas.microsoft.com/office/drawing/2014/main" id="{52CD8E3E-C084-A81E-9065-0961211B41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Line">
            <a:extLst>
              <a:ext uri="{FF2B5EF4-FFF2-40B4-BE49-F238E27FC236}">
                <a16:creationId xmlns:a16="http://schemas.microsoft.com/office/drawing/2014/main" id="{61D0C7F5-B02F-E8D4-EA50-E6C0CA8A2360}"/>
              </a:ext>
            </a:extLst>
          </p:cNvPr>
          <p:cNvSpPr/>
          <p:nvPr/>
        </p:nvSpPr>
        <p:spPr>
          <a:xfrm>
            <a:off x="603401" y="491536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57618" hangingPunct="0"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de-AT" sz="1547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6" name="INPUT DEVICES, CONTROL UNITS &amp; SENSORS">
            <a:extLst>
              <a:ext uri="{FF2B5EF4-FFF2-40B4-BE49-F238E27FC236}">
                <a16:creationId xmlns:a16="http://schemas.microsoft.com/office/drawing/2014/main" id="{0AB22053-E5C4-EE24-5A93-DC79C4A5B981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defTabSz="457618" hangingPunct="0"/>
            <a:r>
              <a:rPr lang="de-AT" sz="1406" kern="0" dirty="0">
                <a:latin typeface="Inter Bold"/>
              </a:rPr>
              <a:t>Marketing 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535B87-1A96-10FB-32C5-709BC8828ECC}"/>
              </a:ext>
            </a:extLst>
          </p:cNvPr>
          <p:cNvSpPr txBox="1"/>
          <p:nvPr/>
        </p:nvSpPr>
        <p:spPr>
          <a:xfrm rot="1692600">
            <a:off x="7195674" y="3208735"/>
            <a:ext cx="348877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AT" sz="2400" b="1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Verfügbar &amp; bestellbar!</a:t>
            </a:r>
          </a:p>
        </p:txBody>
      </p:sp>
    </p:spTree>
    <p:extLst>
      <p:ext uri="{BB962C8B-B14F-4D97-AF65-F5344CB8AC3E}">
        <p14:creationId xmlns:p14="http://schemas.microsoft.com/office/powerpoint/2010/main" val="375920942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Installation example KNX DALI-2 Gateway"/>
          <p:cNvSpPr txBox="1"/>
          <p:nvPr/>
        </p:nvSpPr>
        <p:spPr>
          <a:xfrm>
            <a:off x="1760142" y="997599"/>
            <a:ext cx="8671719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defRPr sz="2000" b="0" i="1">
                <a:solidFill>
                  <a:srgbClr val="D46D43"/>
                </a:solidFill>
              </a:defRPr>
            </a:lvl1pPr>
          </a:lstStyle>
          <a:p>
            <a:r>
              <a:rPr sz="1500" dirty="0"/>
              <a:t>Installation</a:t>
            </a:r>
            <a:r>
              <a:rPr lang="de-DE" sz="1500" dirty="0" err="1"/>
              <a:t>sbeispiel</a:t>
            </a:r>
            <a:r>
              <a:rPr lang="de-DE" sz="1500" dirty="0"/>
              <a:t> </a:t>
            </a:r>
            <a:r>
              <a:rPr sz="1500" dirty="0"/>
              <a:t>KNX DALI-2 Gateway</a:t>
            </a:r>
          </a:p>
        </p:txBody>
      </p:sp>
      <p:pic>
        <p:nvPicPr>
          <p:cNvPr id="782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85" y="1578378"/>
            <a:ext cx="10876631" cy="2062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logo_lunatone_v1.0-01.png" descr="logo_lunatone_v1.0-01.png">
            <a:extLst>
              <a:ext uri="{FF2B5EF4-FFF2-40B4-BE49-F238E27FC236}">
                <a16:creationId xmlns:a16="http://schemas.microsoft.com/office/drawing/2014/main" id="{184F9718-D913-754C-88CF-BEA38EAF75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Line">
            <a:extLst>
              <a:ext uri="{FF2B5EF4-FFF2-40B4-BE49-F238E27FC236}">
                <a16:creationId xmlns:a16="http://schemas.microsoft.com/office/drawing/2014/main" id="{F5229394-D874-2E40-9CA0-3E4071E73E3D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D46D43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9" name="INPUT DEVICES, CONTROL UNITS &amp; SENSORS">
            <a:extLst>
              <a:ext uri="{FF2B5EF4-FFF2-40B4-BE49-F238E27FC236}">
                <a16:creationId xmlns:a16="http://schemas.microsoft.com/office/drawing/2014/main" id="{6A653BBD-0C4D-E24A-B0B4-34B629C3CAD4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500" dirty="0">
                <a:solidFill>
                  <a:srgbClr val="D46D43"/>
                </a:solidFill>
              </a:rPr>
              <a:t>INTERFACES</a:t>
            </a:r>
          </a:p>
        </p:txBody>
      </p:sp>
    </p:spTree>
    <p:extLst>
      <p:ext uri="{BB962C8B-B14F-4D97-AF65-F5344CB8AC3E}">
        <p14:creationId xmlns:p14="http://schemas.microsoft.com/office/powerpoint/2010/main" val="414302531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Rounded Rectangle"/>
          <p:cNvSpPr/>
          <p:nvPr/>
        </p:nvSpPr>
        <p:spPr>
          <a:xfrm>
            <a:off x="746165" y="1604063"/>
            <a:ext cx="5315008" cy="3282137"/>
          </a:xfrm>
          <a:prstGeom prst="roundRect">
            <a:avLst>
              <a:gd name="adj" fmla="val 4325"/>
            </a:avLst>
          </a:prstGeom>
          <a:solidFill>
            <a:srgbClr val="FBFCEA"/>
          </a:solidFill>
          <a:ln w="12700"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788" name="KNX DALI-2 Gateway functions"/>
          <p:cNvSpPr txBox="1"/>
          <p:nvPr/>
        </p:nvSpPr>
        <p:spPr>
          <a:xfrm>
            <a:off x="1760142" y="997599"/>
            <a:ext cx="8671719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defRPr sz="2000" b="0" i="1">
                <a:solidFill>
                  <a:srgbClr val="D46D43"/>
                </a:solidFill>
              </a:defRPr>
            </a:lvl1pPr>
          </a:lstStyle>
          <a:p>
            <a:r>
              <a:rPr sz="1500" dirty="0"/>
              <a:t>KNX DALI-2 Gateway </a:t>
            </a:r>
            <a:r>
              <a:rPr lang="de-DE" sz="1500" dirty="0"/>
              <a:t>Funktionen</a:t>
            </a:r>
            <a:endParaRPr sz="1500" dirty="0"/>
          </a:p>
        </p:txBody>
      </p:sp>
      <p:sp>
        <p:nvSpPr>
          <p:cNvPr id="789" name="Color Temperature Control (Tunable White)…"/>
          <p:cNvSpPr txBox="1"/>
          <p:nvPr/>
        </p:nvSpPr>
        <p:spPr>
          <a:xfrm>
            <a:off x="993832" y="2260322"/>
            <a:ext cx="4864792" cy="2522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/>
          <a:p>
            <a:pPr marL="312981" indent="-312981">
              <a:spcBef>
                <a:spcPts val="1127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300" dirty="0"/>
              <a:t>Farbtemperatursteuerung (</a:t>
            </a:r>
            <a:r>
              <a:rPr lang="de-DE" sz="1300" dirty="0" err="1"/>
              <a:t>Tunable</a:t>
            </a:r>
            <a:r>
              <a:rPr lang="de-DE" sz="1300" dirty="0"/>
              <a:t> White)</a:t>
            </a:r>
          </a:p>
          <a:p>
            <a:pPr marL="312981" indent="-312981">
              <a:spcBef>
                <a:spcPts val="1127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300" dirty="0"/>
              <a:t>Farbsteuerung über Standard-KNX-Objekte und Prozentwerte</a:t>
            </a:r>
          </a:p>
          <a:p>
            <a:pPr marL="312981" indent="-312981">
              <a:spcBef>
                <a:spcPts val="1127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300" dirty="0"/>
              <a:t>KNX Farbsteuerung RGB, RGBW, HSV, XY (DT8)</a:t>
            </a:r>
          </a:p>
          <a:p>
            <a:pPr marL="312981" indent="-312981">
              <a:spcBef>
                <a:spcPts val="1127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300" dirty="0"/>
              <a:t>Unterstützung für Lunatone Modi Color &amp; </a:t>
            </a:r>
            <a:r>
              <a:rPr lang="de-DE" sz="1300" dirty="0" err="1"/>
              <a:t>Dim</a:t>
            </a:r>
            <a:r>
              <a:rPr lang="de-DE" sz="1300" dirty="0"/>
              <a:t>, Balance &amp; </a:t>
            </a:r>
            <a:r>
              <a:rPr lang="de-DE" sz="1300" dirty="0" err="1"/>
              <a:t>Dim</a:t>
            </a:r>
            <a:r>
              <a:rPr lang="de-DE" sz="1300" dirty="0"/>
              <a:t>, Dim2Warm</a:t>
            </a:r>
          </a:p>
          <a:p>
            <a:pPr marL="312981" indent="-312981">
              <a:spcBef>
                <a:spcPts val="1127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300" dirty="0"/>
              <a:t>alternative Farbsteuerung mit DT6 (RGB, RGBW, </a:t>
            </a:r>
            <a:r>
              <a:rPr lang="de-DE" sz="1300" dirty="0" err="1"/>
              <a:t>Tc</a:t>
            </a:r>
            <a:r>
              <a:rPr lang="de-DE" sz="1300" dirty="0"/>
              <a:t>)</a:t>
            </a:r>
          </a:p>
          <a:p>
            <a:pPr marL="312981" indent="-312981">
              <a:spcBef>
                <a:spcPts val="1127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300" dirty="0"/>
              <a:t>Lampenfehlererkennung</a:t>
            </a:r>
          </a:p>
          <a:p>
            <a:pPr marL="312981" indent="-312981">
              <a:spcBef>
                <a:spcPts val="1127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300" dirty="0"/>
              <a:t>Lampentest zur Inbetriebnahme</a:t>
            </a:r>
            <a:endParaRPr sz="1300" dirty="0"/>
          </a:p>
        </p:txBody>
      </p:sp>
      <p:grpSp>
        <p:nvGrpSpPr>
          <p:cNvPr id="794" name="Group"/>
          <p:cNvGrpSpPr/>
          <p:nvPr/>
        </p:nvGrpSpPr>
        <p:grpSpPr>
          <a:xfrm>
            <a:off x="9948433" y="904838"/>
            <a:ext cx="1435888" cy="482771"/>
            <a:chOff x="0" y="0"/>
            <a:chExt cx="1837934" cy="686606"/>
          </a:xfrm>
        </p:grpSpPr>
        <p:pic>
          <p:nvPicPr>
            <p:cNvPr id="792" name="Lunatone-DALI2-Thumbnail.png" descr="Lunatone-DALI2-Thumbnail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777" y="112592"/>
              <a:ext cx="1758158" cy="49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2" extrusionOk="0">
                  <a:moveTo>
                    <a:pt x="14520" y="7"/>
                  </a:moveTo>
                  <a:cubicBezTo>
                    <a:pt x="14477" y="43"/>
                    <a:pt x="14635" y="205"/>
                    <a:pt x="14988" y="494"/>
                  </a:cubicBezTo>
                  <a:cubicBezTo>
                    <a:pt x="16103" y="1408"/>
                    <a:pt x="17070" y="2689"/>
                    <a:pt x="17807" y="4148"/>
                  </a:cubicBezTo>
                  <a:cubicBezTo>
                    <a:pt x="17808" y="4151"/>
                    <a:pt x="17810" y="4145"/>
                    <a:pt x="17811" y="4148"/>
                  </a:cubicBezTo>
                  <a:cubicBezTo>
                    <a:pt x="17815" y="4155"/>
                    <a:pt x="17817" y="4175"/>
                    <a:pt x="17821" y="4183"/>
                  </a:cubicBezTo>
                  <a:cubicBezTo>
                    <a:pt x="18516" y="5567"/>
                    <a:pt x="19006" y="7115"/>
                    <a:pt x="19206" y="8688"/>
                  </a:cubicBezTo>
                  <a:cubicBezTo>
                    <a:pt x="19351" y="9828"/>
                    <a:pt x="19343" y="11522"/>
                    <a:pt x="19191" y="12672"/>
                  </a:cubicBezTo>
                  <a:cubicBezTo>
                    <a:pt x="19025" y="13932"/>
                    <a:pt x="18686" y="15143"/>
                    <a:pt x="18206" y="16273"/>
                  </a:cubicBezTo>
                  <a:cubicBezTo>
                    <a:pt x="18138" y="16436"/>
                    <a:pt x="18050" y="16633"/>
                    <a:pt x="17938" y="16865"/>
                  </a:cubicBezTo>
                  <a:cubicBezTo>
                    <a:pt x="17935" y="16872"/>
                    <a:pt x="17932" y="16875"/>
                    <a:pt x="17928" y="16882"/>
                  </a:cubicBezTo>
                  <a:cubicBezTo>
                    <a:pt x="17203" y="18380"/>
                    <a:pt x="16226" y="19714"/>
                    <a:pt x="15042" y="20727"/>
                  </a:cubicBezTo>
                  <a:cubicBezTo>
                    <a:pt x="14152" y="21488"/>
                    <a:pt x="14274" y="21571"/>
                    <a:pt x="15471" y="21023"/>
                  </a:cubicBezTo>
                  <a:cubicBezTo>
                    <a:pt x="18713" y="19538"/>
                    <a:pt x="20960" y="16232"/>
                    <a:pt x="21512" y="12150"/>
                  </a:cubicBezTo>
                  <a:cubicBezTo>
                    <a:pt x="21557" y="11823"/>
                    <a:pt x="21583" y="11533"/>
                    <a:pt x="21600" y="11246"/>
                  </a:cubicBezTo>
                  <a:cubicBezTo>
                    <a:pt x="21595" y="10626"/>
                    <a:pt x="21586" y="10331"/>
                    <a:pt x="21580" y="9924"/>
                  </a:cubicBezTo>
                  <a:cubicBezTo>
                    <a:pt x="21558" y="9648"/>
                    <a:pt x="21530" y="9357"/>
                    <a:pt x="21483" y="9036"/>
                  </a:cubicBezTo>
                  <a:cubicBezTo>
                    <a:pt x="21189" y="7018"/>
                    <a:pt x="20479" y="5220"/>
                    <a:pt x="19435" y="3730"/>
                  </a:cubicBezTo>
                  <a:cubicBezTo>
                    <a:pt x="19415" y="3701"/>
                    <a:pt x="19397" y="3672"/>
                    <a:pt x="19377" y="3643"/>
                  </a:cubicBezTo>
                  <a:cubicBezTo>
                    <a:pt x="18318" y="2163"/>
                    <a:pt x="16923" y="1000"/>
                    <a:pt x="15266" y="268"/>
                  </a:cubicBezTo>
                  <a:cubicBezTo>
                    <a:pt x="14808" y="66"/>
                    <a:pt x="14564" y="-29"/>
                    <a:pt x="14520" y="7"/>
                  </a:cubicBezTo>
                  <a:close/>
                  <a:moveTo>
                    <a:pt x="5690" y="7053"/>
                  </a:moveTo>
                  <a:lnTo>
                    <a:pt x="5758" y="7244"/>
                  </a:lnTo>
                  <a:cubicBezTo>
                    <a:pt x="5744" y="7156"/>
                    <a:pt x="5747" y="7101"/>
                    <a:pt x="5749" y="7053"/>
                  </a:cubicBezTo>
                  <a:lnTo>
                    <a:pt x="5690" y="7053"/>
                  </a:lnTo>
                  <a:close/>
                  <a:moveTo>
                    <a:pt x="20225" y="7053"/>
                  </a:moveTo>
                  <a:cubicBezTo>
                    <a:pt x="20443" y="7053"/>
                    <a:pt x="20509" y="7163"/>
                    <a:pt x="20669" y="7731"/>
                  </a:cubicBezTo>
                  <a:cubicBezTo>
                    <a:pt x="20991" y="8882"/>
                    <a:pt x="20908" y="10039"/>
                    <a:pt x="20366" y="12029"/>
                  </a:cubicBezTo>
                  <a:lnTo>
                    <a:pt x="20054" y="13177"/>
                  </a:lnTo>
                  <a:lnTo>
                    <a:pt x="20440" y="13125"/>
                  </a:lnTo>
                  <a:lnTo>
                    <a:pt x="20825" y="13072"/>
                  </a:lnTo>
                  <a:lnTo>
                    <a:pt x="20825" y="13751"/>
                  </a:lnTo>
                  <a:lnTo>
                    <a:pt x="20825" y="14429"/>
                  </a:lnTo>
                  <a:lnTo>
                    <a:pt x="20157" y="14482"/>
                  </a:lnTo>
                  <a:cubicBezTo>
                    <a:pt x="19741" y="14516"/>
                    <a:pt x="19471" y="14450"/>
                    <a:pt x="19450" y="14325"/>
                  </a:cubicBezTo>
                  <a:cubicBezTo>
                    <a:pt x="19407" y="14077"/>
                    <a:pt x="19540" y="13059"/>
                    <a:pt x="19616" y="13055"/>
                  </a:cubicBezTo>
                  <a:cubicBezTo>
                    <a:pt x="19713" y="13050"/>
                    <a:pt x="19814" y="12731"/>
                    <a:pt x="19791" y="12498"/>
                  </a:cubicBezTo>
                  <a:cubicBezTo>
                    <a:pt x="19779" y="12373"/>
                    <a:pt x="19915" y="11703"/>
                    <a:pt x="20093" y="11020"/>
                  </a:cubicBezTo>
                  <a:cubicBezTo>
                    <a:pt x="20379" y="9926"/>
                    <a:pt x="20416" y="9689"/>
                    <a:pt x="20405" y="9054"/>
                  </a:cubicBezTo>
                  <a:cubicBezTo>
                    <a:pt x="20394" y="8342"/>
                    <a:pt x="20391" y="8340"/>
                    <a:pt x="20162" y="8340"/>
                  </a:cubicBezTo>
                  <a:cubicBezTo>
                    <a:pt x="20034" y="8340"/>
                    <a:pt x="19938" y="8401"/>
                    <a:pt x="19952" y="8480"/>
                  </a:cubicBezTo>
                  <a:cubicBezTo>
                    <a:pt x="20013" y="8832"/>
                    <a:pt x="19852" y="9419"/>
                    <a:pt x="19694" y="9419"/>
                  </a:cubicBezTo>
                  <a:cubicBezTo>
                    <a:pt x="19488" y="9419"/>
                    <a:pt x="19444" y="9035"/>
                    <a:pt x="19557" y="8253"/>
                  </a:cubicBezTo>
                  <a:cubicBezTo>
                    <a:pt x="19670" y="7472"/>
                    <a:pt x="19904" y="7053"/>
                    <a:pt x="20225" y="7053"/>
                  </a:cubicBezTo>
                  <a:close/>
                  <a:moveTo>
                    <a:pt x="5992" y="8079"/>
                  </a:moveTo>
                  <a:cubicBezTo>
                    <a:pt x="6027" y="8270"/>
                    <a:pt x="6058" y="8478"/>
                    <a:pt x="6080" y="8723"/>
                  </a:cubicBezTo>
                  <a:cubicBezTo>
                    <a:pt x="6080" y="8697"/>
                    <a:pt x="6075" y="8605"/>
                    <a:pt x="6075" y="8584"/>
                  </a:cubicBezTo>
                  <a:cubicBezTo>
                    <a:pt x="6074" y="8290"/>
                    <a:pt x="6058" y="8085"/>
                    <a:pt x="6036" y="8132"/>
                  </a:cubicBezTo>
                  <a:cubicBezTo>
                    <a:pt x="6028" y="8149"/>
                    <a:pt x="6008" y="8106"/>
                    <a:pt x="5992" y="8079"/>
                  </a:cubicBezTo>
                  <a:close/>
                  <a:moveTo>
                    <a:pt x="8552" y="8741"/>
                  </a:moveTo>
                  <a:lnTo>
                    <a:pt x="8547" y="8793"/>
                  </a:lnTo>
                  <a:cubicBezTo>
                    <a:pt x="8551" y="8795"/>
                    <a:pt x="8558" y="8849"/>
                    <a:pt x="8562" y="8862"/>
                  </a:cubicBezTo>
                  <a:lnTo>
                    <a:pt x="8552" y="8741"/>
                  </a:lnTo>
                  <a:close/>
                  <a:moveTo>
                    <a:pt x="0" y="13490"/>
                  </a:moveTo>
                  <a:cubicBezTo>
                    <a:pt x="19" y="13571"/>
                    <a:pt x="36" y="13663"/>
                    <a:pt x="54" y="13733"/>
                  </a:cubicBezTo>
                  <a:cubicBezTo>
                    <a:pt x="53" y="13713"/>
                    <a:pt x="48" y="13680"/>
                    <a:pt x="49" y="13664"/>
                  </a:cubicBezTo>
                  <a:cubicBezTo>
                    <a:pt x="54" y="13556"/>
                    <a:pt x="31" y="13487"/>
                    <a:pt x="0" y="13490"/>
                  </a:cubicBezTo>
                  <a:close/>
                  <a:moveTo>
                    <a:pt x="5749" y="14203"/>
                  </a:moveTo>
                  <a:lnTo>
                    <a:pt x="5641" y="14516"/>
                  </a:lnTo>
                  <a:lnTo>
                    <a:pt x="6407" y="14516"/>
                  </a:lnTo>
                  <a:lnTo>
                    <a:pt x="6485" y="14516"/>
                  </a:lnTo>
                  <a:cubicBezTo>
                    <a:pt x="6091" y="14516"/>
                    <a:pt x="5755" y="14453"/>
                    <a:pt x="5739" y="14360"/>
                  </a:cubicBezTo>
                  <a:cubicBezTo>
                    <a:pt x="5734" y="14329"/>
                    <a:pt x="5743" y="14258"/>
                    <a:pt x="5749" y="14203"/>
                  </a:cubicBezTo>
                  <a:close/>
                  <a:moveTo>
                    <a:pt x="8113" y="14203"/>
                  </a:moveTo>
                  <a:lnTo>
                    <a:pt x="8084" y="14516"/>
                  </a:lnTo>
                  <a:lnTo>
                    <a:pt x="8391" y="14516"/>
                  </a:lnTo>
                  <a:cubicBezTo>
                    <a:pt x="8230" y="14471"/>
                    <a:pt x="8143" y="14387"/>
                    <a:pt x="8113" y="14203"/>
                  </a:cubicBezTo>
                  <a:close/>
                  <a:moveTo>
                    <a:pt x="200" y="14308"/>
                  </a:moveTo>
                  <a:lnTo>
                    <a:pt x="268" y="14516"/>
                  </a:lnTo>
                  <a:lnTo>
                    <a:pt x="1224" y="14516"/>
                  </a:lnTo>
                  <a:cubicBezTo>
                    <a:pt x="674" y="14480"/>
                    <a:pt x="295" y="14431"/>
                    <a:pt x="200" y="14308"/>
                  </a:cubicBezTo>
                  <a:close/>
                  <a:moveTo>
                    <a:pt x="9952" y="14360"/>
                  </a:moveTo>
                  <a:lnTo>
                    <a:pt x="9966" y="14516"/>
                  </a:lnTo>
                  <a:lnTo>
                    <a:pt x="10483" y="14516"/>
                  </a:lnTo>
                  <a:lnTo>
                    <a:pt x="10995" y="14516"/>
                  </a:lnTo>
                  <a:lnTo>
                    <a:pt x="10995" y="14429"/>
                  </a:lnTo>
                  <a:lnTo>
                    <a:pt x="10488" y="14482"/>
                  </a:lnTo>
                  <a:cubicBezTo>
                    <a:pt x="10189" y="14513"/>
                    <a:pt x="10005" y="14463"/>
                    <a:pt x="9952" y="14360"/>
                  </a:cubicBezTo>
                  <a:close/>
                  <a:moveTo>
                    <a:pt x="15125" y="14429"/>
                  </a:moveTo>
                  <a:lnTo>
                    <a:pt x="15125" y="14516"/>
                  </a:lnTo>
                  <a:lnTo>
                    <a:pt x="15408" y="14516"/>
                  </a:lnTo>
                  <a:cubicBezTo>
                    <a:pt x="15264" y="14493"/>
                    <a:pt x="15146" y="14473"/>
                    <a:pt x="15125" y="14429"/>
                  </a:cubicBezTo>
                  <a:close/>
                  <a:moveTo>
                    <a:pt x="9001" y="14499"/>
                  </a:moveTo>
                  <a:cubicBezTo>
                    <a:pt x="8987" y="14518"/>
                    <a:pt x="8898" y="14505"/>
                    <a:pt x="8855" y="14516"/>
                  </a:cubicBezTo>
                  <a:lnTo>
                    <a:pt x="9006" y="14516"/>
                  </a:lnTo>
                  <a:lnTo>
                    <a:pt x="9001" y="14499"/>
                  </a:lnTo>
                  <a:close/>
                  <a:moveTo>
                    <a:pt x="497" y="15212"/>
                  </a:moveTo>
                  <a:lnTo>
                    <a:pt x="522" y="15264"/>
                  </a:lnTo>
                  <a:cubicBezTo>
                    <a:pt x="518" y="15245"/>
                    <a:pt x="519" y="15229"/>
                    <a:pt x="517" y="15212"/>
                  </a:cubicBezTo>
                  <a:lnTo>
                    <a:pt x="497" y="15212"/>
                  </a:lnTo>
                  <a:close/>
                  <a:moveTo>
                    <a:pt x="17997" y="15212"/>
                  </a:moveTo>
                  <a:cubicBezTo>
                    <a:pt x="17997" y="15225"/>
                    <a:pt x="17989" y="15249"/>
                    <a:pt x="17987" y="15264"/>
                  </a:cubicBezTo>
                  <a:lnTo>
                    <a:pt x="18011" y="15212"/>
                  </a:lnTo>
                  <a:lnTo>
                    <a:pt x="17997" y="15212"/>
                  </a:lnTo>
                  <a:close/>
                  <a:moveTo>
                    <a:pt x="14042" y="21475"/>
                  </a:moveTo>
                  <a:lnTo>
                    <a:pt x="14008" y="21510"/>
                  </a:lnTo>
                  <a:cubicBezTo>
                    <a:pt x="14004" y="21537"/>
                    <a:pt x="14016" y="21552"/>
                    <a:pt x="14047" y="21562"/>
                  </a:cubicBezTo>
                  <a:lnTo>
                    <a:pt x="14155" y="21527"/>
                  </a:lnTo>
                  <a:cubicBezTo>
                    <a:pt x="14163" y="21510"/>
                    <a:pt x="14167" y="21499"/>
                    <a:pt x="14150" y="21475"/>
                  </a:cubicBezTo>
                  <a:cubicBezTo>
                    <a:pt x="14120" y="21433"/>
                    <a:pt x="14078" y="21452"/>
                    <a:pt x="14042" y="2147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3" name="image8.png" descr="image8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663957" cy="686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95" name="Image" descr="Imag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801" y="864269"/>
            <a:ext cx="1159972" cy="455381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luminaire types"/>
          <p:cNvSpPr txBox="1"/>
          <p:nvPr/>
        </p:nvSpPr>
        <p:spPr>
          <a:xfrm>
            <a:off x="2103273" y="1737820"/>
            <a:ext cx="2206664" cy="307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 anchor="ctr">
            <a:spAutoFit/>
          </a:bodyPr>
          <a:lstStyle>
            <a:lvl1pPr>
              <a:spcBef>
                <a:spcPts val="500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dirty="0"/>
              <a:t>Leuchtentypen</a:t>
            </a:r>
            <a:endParaRPr dirty="0"/>
          </a:p>
        </p:txBody>
      </p:sp>
      <p:sp>
        <p:nvSpPr>
          <p:cNvPr id="797" name="Rounded Rectangle"/>
          <p:cNvSpPr/>
          <p:nvPr/>
        </p:nvSpPr>
        <p:spPr>
          <a:xfrm>
            <a:off x="746165" y="4964909"/>
            <a:ext cx="5315008" cy="1579290"/>
          </a:xfrm>
          <a:prstGeom prst="roundRect">
            <a:avLst>
              <a:gd name="adj" fmla="val 8939"/>
            </a:avLst>
          </a:prstGeom>
          <a:solidFill>
            <a:srgbClr val="FBF0EA"/>
          </a:solidFill>
          <a:ln w="12700"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798" name="linking KNX scenes and DALI scenes…"/>
          <p:cNvSpPr txBox="1"/>
          <p:nvPr/>
        </p:nvSpPr>
        <p:spPr>
          <a:xfrm>
            <a:off x="993832" y="5464893"/>
            <a:ext cx="4864792" cy="929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/>
          <a:p>
            <a:pPr marL="312981" indent="-312981">
              <a:spcBef>
                <a:spcPts val="1127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300" dirty="0"/>
              <a:t>Verknüpfung von KNX-Szenen und DALI-Szenen</a:t>
            </a:r>
          </a:p>
          <a:p>
            <a:pPr marL="312981" indent="-312981">
              <a:spcBef>
                <a:spcPts val="1127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300" dirty="0"/>
              <a:t>DPT-Punkte werden unterstützt</a:t>
            </a:r>
          </a:p>
          <a:p>
            <a:pPr marL="312981" indent="-312981">
              <a:spcBef>
                <a:spcPts val="1127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300" dirty="0"/>
              <a:t>Visualisierung von Statuswerten</a:t>
            </a:r>
            <a:endParaRPr sz="1300" dirty="0"/>
          </a:p>
        </p:txBody>
      </p:sp>
      <p:sp>
        <p:nvSpPr>
          <p:cNvPr id="799" name="KNX scenes &amp; DALI scenes"/>
          <p:cNvSpPr txBox="1"/>
          <p:nvPr/>
        </p:nvSpPr>
        <p:spPr>
          <a:xfrm>
            <a:off x="2103274" y="5098670"/>
            <a:ext cx="2800633" cy="307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60" tIns="38160" rIns="38160" bIns="38160" anchor="ctr">
            <a:spAutoFit/>
          </a:bodyPr>
          <a:lstStyle>
            <a:lvl1pPr>
              <a:spcBef>
                <a:spcPts val="500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dirty="0"/>
              <a:t>KNX </a:t>
            </a:r>
            <a:r>
              <a:rPr lang="de-DE" dirty="0"/>
              <a:t>Szenen</a:t>
            </a:r>
            <a:r>
              <a:rPr dirty="0"/>
              <a:t> &amp; DALI </a:t>
            </a:r>
            <a:r>
              <a:rPr lang="de-DE" dirty="0"/>
              <a:t>Szenen</a:t>
            </a:r>
            <a:endParaRPr dirty="0"/>
          </a:p>
        </p:txBody>
      </p:sp>
      <p:sp>
        <p:nvSpPr>
          <p:cNvPr id="800" name="Rounded Rectangle"/>
          <p:cNvSpPr/>
          <p:nvPr/>
        </p:nvSpPr>
        <p:spPr>
          <a:xfrm>
            <a:off x="6198406" y="4771216"/>
            <a:ext cx="5228445" cy="1772983"/>
          </a:xfrm>
          <a:prstGeom prst="roundRect">
            <a:avLst>
              <a:gd name="adj" fmla="val 8006"/>
            </a:avLst>
          </a:prstGeom>
          <a:solidFill>
            <a:srgbClr val="E8F7F6"/>
          </a:solidFill>
          <a:ln w="12700"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801" name="Cross-system operation (eg .: KNX and DALI operator panels)…"/>
          <p:cNvSpPr txBox="1"/>
          <p:nvPr/>
        </p:nvSpPr>
        <p:spPr>
          <a:xfrm>
            <a:off x="6400955" y="5271196"/>
            <a:ext cx="4797213" cy="127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/>
          <a:p>
            <a:pPr marL="312981" indent="-312981">
              <a:spcBef>
                <a:spcPts val="1127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300" dirty="0"/>
              <a:t>Systemübergreifender Betrieb (z. B.: KNX- und DALI-Bediengeräte)</a:t>
            </a:r>
          </a:p>
          <a:p>
            <a:pPr marL="312981" indent="-312981">
              <a:spcBef>
                <a:spcPts val="1127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300" dirty="0" err="1"/>
              <a:t>Tunable</a:t>
            </a:r>
            <a:r>
              <a:rPr lang="de-DE" sz="1300" dirty="0"/>
              <a:t>-White-Funktionalität</a:t>
            </a:r>
          </a:p>
          <a:p>
            <a:pPr marL="312981" indent="-312981">
              <a:spcBef>
                <a:spcPts val="1127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300" dirty="0"/>
              <a:t>Lichtsteuerung (DT0, DT2, DT3, DT4, DT6)</a:t>
            </a:r>
            <a:endParaRPr sz="1300" dirty="0"/>
          </a:p>
        </p:txBody>
      </p:sp>
      <p:sp>
        <p:nvSpPr>
          <p:cNvPr id="802" name="Multimaster"/>
          <p:cNvSpPr txBox="1"/>
          <p:nvPr/>
        </p:nvSpPr>
        <p:spPr>
          <a:xfrm>
            <a:off x="7741769" y="4919019"/>
            <a:ext cx="2206664" cy="307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 anchor="ctr">
            <a:spAutoFit/>
          </a:bodyPr>
          <a:lstStyle>
            <a:lvl1pPr>
              <a:spcBef>
                <a:spcPts val="500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dirty="0" err="1"/>
              <a:t>Multimaster</a:t>
            </a:r>
            <a:endParaRPr dirty="0"/>
          </a:p>
        </p:txBody>
      </p:sp>
      <p:sp>
        <p:nvSpPr>
          <p:cNvPr id="803" name="Rounded Rectangle"/>
          <p:cNvSpPr/>
          <p:nvPr/>
        </p:nvSpPr>
        <p:spPr>
          <a:xfrm>
            <a:off x="6198406" y="1604065"/>
            <a:ext cx="5228445" cy="1739210"/>
          </a:xfrm>
          <a:prstGeom prst="roundRect">
            <a:avLst>
              <a:gd name="adj" fmla="val 8006"/>
            </a:avLst>
          </a:prstGeom>
          <a:solidFill>
            <a:srgbClr val="F0E9F4"/>
          </a:solidFill>
          <a:ln w="12700"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804" name="various DALI device types are supported…"/>
          <p:cNvSpPr txBox="1"/>
          <p:nvPr/>
        </p:nvSpPr>
        <p:spPr>
          <a:xfrm>
            <a:off x="6400955" y="2104044"/>
            <a:ext cx="4777371" cy="1219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/>
          <a:p>
            <a:pPr marL="312981" indent="-312981">
              <a:spcBef>
                <a:spcPts val="1127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300" dirty="0"/>
              <a:t>verschiedene DALI-Gerätetypen werden unterstützt</a:t>
            </a:r>
          </a:p>
          <a:p>
            <a:pPr marL="312981" indent="-312981">
              <a:spcBef>
                <a:spcPts val="1127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300" dirty="0"/>
              <a:t>KNX-Kommunikationsobjekte für relative und absolute Steuerung</a:t>
            </a:r>
          </a:p>
          <a:p>
            <a:pPr marL="312981" indent="-312981">
              <a:spcBef>
                <a:spcPts val="1127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300" dirty="0"/>
              <a:t>KNX Kommunikationsobjekte für Lichtstatus</a:t>
            </a:r>
            <a:endParaRPr sz="1300" dirty="0"/>
          </a:p>
        </p:txBody>
      </p:sp>
      <p:sp>
        <p:nvSpPr>
          <p:cNvPr id="805" name="bidirectional communication"/>
          <p:cNvSpPr txBox="1"/>
          <p:nvPr/>
        </p:nvSpPr>
        <p:spPr>
          <a:xfrm>
            <a:off x="7355671" y="1737822"/>
            <a:ext cx="3085683" cy="307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60" tIns="38160" rIns="38160" bIns="38160" anchor="ctr">
            <a:spAutoFit/>
          </a:bodyPr>
          <a:lstStyle>
            <a:lvl1pPr>
              <a:spcBef>
                <a:spcPts val="500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dirty="0"/>
              <a:t>B</a:t>
            </a:r>
            <a:r>
              <a:rPr dirty="0" err="1"/>
              <a:t>idire</a:t>
            </a:r>
            <a:r>
              <a:rPr lang="de-DE" dirty="0"/>
              <a:t>k</a:t>
            </a:r>
            <a:r>
              <a:rPr dirty="0" err="1"/>
              <a:t>tional</a:t>
            </a:r>
            <a:r>
              <a:rPr lang="de-DE" dirty="0"/>
              <a:t>e</a:t>
            </a:r>
            <a:r>
              <a:rPr dirty="0"/>
              <a:t> </a:t>
            </a:r>
            <a:r>
              <a:rPr lang="de-DE" dirty="0"/>
              <a:t>Ko</a:t>
            </a:r>
            <a:r>
              <a:rPr dirty="0" err="1"/>
              <a:t>mmuni</a:t>
            </a:r>
            <a:r>
              <a:rPr lang="de-DE" dirty="0"/>
              <a:t>k</a:t>
            </a:r>
            <a:r>
              <a:rPr dirty="0" err="1"/>
              <a:t>ation</a:t>
            </a:r>
            <a:endParaRPr dirty="0"/>
          </a:p>
        </p:txBody>
      </p:sp>
      <p:sp>
        <p:nvSpPr>
          <p:cNvPr id="806" name="Rounded Rectangle"/>
          <p:cNvSpPr/>
          <p:nvPr/>
        </p:nvSpPr>
        <p:spPr>
          <a:xfrm>
            <a:off x="6198406" y="3480271"/>
            <a:ext cx="5247429" cy="1156392"/>
          </a:xfrm>
          <a:prstGeom prst="roundRect">
            <a:avLst>
              <a:gd name="adj" fmla="val 12426"/>
            </a:avLst>
          </a:prstGeom>
          <a:solidFill>
            <a:srgbClr val="EBF8F1"/>
          </a:solidFill>
          <a:ln w="12700"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 dirty="0"/>
          </a:p>
        </p:txBody>
      </p:sp>
      <p:sp>
        <p:nvSpPr>
          <p:cNvPr id="807" name="Flexible DALI address assignment (broadcast, address, groups)"/>
          <p:cNvSpPr txBox="1"/>
          <p:nvPr/>
        </p:nvSpPr>
        <p:spPr>
          <a:xfrm>
            <a:off x="6400954" y="3980251"/>
            <a:ext cx="4777372" cy="455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 marL="416718" indent="-416718" algn="l">
              <a:spcBef>
                <a:spcPts val="1500"/>
              </a:spcBef>
              <a:buSzPct val="70000"/>
              <a:buChar char="•"/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lang="de-DE" sz="1300" dirty="0"/>
              <a:t>Flexible DALI-Adressvergabe (Broadcast, Adresse, Gruppen)</a:t>
            </a:r>
            <a:endParaRPr sz="1300" dirty="0"/>
          </a:p>
        </p:txBody>
      </p:sp>
      <p:sp>
        <p:nvSpPr>
          <p:cNvPr id="808" name="DALI groups, addresses"/>
          <p:cNvSpPr txBox="1"/>
          <p:nvPr/>
        </p:nvSpPr>
        <p:spPr>
          <a:xfrm>
            <a:off x="7481318" y="3627544"/>
            <a:ext cx="3161380" cy="307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60" tIns="38160" rIns="38160" bIns="38160" anchor="ctr">
            <a:spAutoFit/>
          </a:bodyPr>
          <a:lstStyle>
            <a:lvl1pPr>
              <a:spcBef>
                <a:spcPts val="500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dirty="0"/>
              <a:t>DALI </a:t>
            </a:r>
            <a:r>
              <a:rPr lang="de-DE" dirty="0"/>
              <a:t>Gruppen</a:t>
            </a:r>
            <a:r>
              <a:rPr dirty="0"/>
              <a:t>, </a:t>
            </a:r>
            <a:r>
              <a:rPr lang="de-DE" dirty="0"/>
              <a:t>Adressen</a:t>
            </a:r>
            <a:endParaRPr dirty="0"/>
          </a:p>
        </p:txBody>
      </p:sp>
      <p:pic>
        <p:nvPicPr>
          <p:cNvPr id="35" name="logo_lunatone_v1.0-01.png" descr="logo_lunatone_v1.0-01.png">
            <a:extLst>
              <a:ext uri="{FF2B5EF4-FFF2-40B4-BE49-F238E27FC236}">
                <a16:creationId xmlns:a16="http://schemas.microsoft.com/office/drawing/2014/main" id="{873908A6-11B2-094A-BB25-DB0560C832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Line">
            <a:extLst>
              <a:ext uri="{FF2B5EF4-FFF2-40B4-BE49-F238E27FC236}">
                <a16:creationId xmlns:a16="http://schemas.microsoft.com/office/drawing/2014/main" id="{427B7096-6E5B-4249-803E-DFA6AFDCA05A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D46D43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37" name="INPUT DEVICES, CONTROL UNITS &amp; SENSORS">
            <a:extLst>
              <a:ext uri="{FF2B5EF4-FFF2-40B4-BE49-F238E27FC236}">
                <a16:creationId xmlns:a16="http://schemas.microsoft.com/office/drawing/2014/main" id="{B4801B5F-6709-1C4E-B8F9-70DEA5B5B3EE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500" dirty="0">
                <a:solidFill>
                  <a:srgbClr val="D46D43"/>
                </a:solidFill>
              </a:rPr>
              <a:t>INTERFACES</a:t>
            </a:r>
          </a:p>
        </p:txBody>
      </p:sp>
    </p:spTree>
    <p:extLst>
      <p:ext uri="{BB962C8B-B14F-4D97-AF65-F5344CB8AC3E}">
        <p14:creationId xmlns:p14="http://schemas.microsoft.com/office/powerpoint/2010/main" val="255988606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KNX DALI-2 Gateway functions"/>
          <p:cNvSpPr txBox="1"/>
          <p:nvPr/>
        </p:nvSpPr>
        <p:spPr>
          <a:xfrm>
            <a:off x="1760142" y="997599"/>
            <a:ext cx="8671719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defRPr sz="2000" b="0" i="1">
                <a:solidFill>
                  <a:srgbClr val="D46D43"/>
                </a:solidFill>
              </a:defRPr>
            </a:lvl1pPr>
          </a:lstStyle>
          <a:p>
            <a:r>
              <a:rPr sz="1500" dirty="0"/>
              <a:t>KNX DALI-2 Gateway </a:t>
            </a:r>
            <a:r>
              <a:rPr lang="de-DE" sz="1500" dirty="0"/>
              <a:t>Funktionen</a:t>
            </a:r>
            <a:r>
              <a:rPr lang="de-CH" sz="1500" dirty="0"/>
              <a:t>: Multimaster</a:t>
            </a:r>
            <a:endParaRPr sz="1500" dirty="0"/>
          </a:p>
        </p:txBody>
      </p:sp>
      <p:pic>
        <p:nvPicPr>
          <p:cNvPr id="814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096" y="1432852"/>
            <a:ext cx="10051811" cy="4757892"/>
          </a:xfrm>
          <a:prstGeom prst="rect">
            <a:avLst/>
          </a:prstGeom>
          <a:ln w="12700">
            <a:miter lim="400000"/>
          </a:ln>
        </p:spPr>
      </p:pic>
      <p:sp>
        <p:nvSpPr>
          <p:cNvPr id="815" name="KNX push button"/>
          <p:cNvSpPr txBox="1"/>
          <p:nvPr/>
        </p:nvSpPr>
        <p:spPr>
          <a:xfrm>
            <a:off x="3286209" y="4090520"/>
            <a:ext cx="1470240" cy="254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spcBef>
                <a:spcPts val="1500"/>
              </a:spcBef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1300" dirty="0"/>
              <a:t>KNX push button</a:t>
            </a:r>
          </a:p>
        </p:txBody>
      </p:sp>
      <p:sp>
        <p:nvSpPr>
          <p:cNvPr id="816" name="KNX , DALI-2 Multimaster"/>
          <p:cNvSpPr txBox="1"/>
          <p:nvPr/>
        </p:nvSpPr>
        <p:spPr>
          <a:xfrm>
            <a:off x="2025762" y="3411826"/>
            <a:ext cx="1219156" cy="477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 anchor="ctr">
            <a:spAutoFit/>
          </a:bodyPr>
          <a:lstStyle>
            <a:lvl1pPr>
              <a:spcBef>
                <a:spcPts val="500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sz="1300" dirty="0"/>
              <a:t>KNX , DALI-2 </a:t>
            </a:r>
            <a:r>
              <a:rPr sz="1300" dirty="0" err="1"/>
              <a:t>Multimaster</a:t>
            </a:r>
            <a:endParaRPr sz="1300" dirty="0"/>
          </a:p>
        </p:txBody>
      </p:sp>
      <p:sp>
        <p:nvSpPr>
          <p:cNvPr id="817" name="DALI Touchpanel"/>
          <p:cNvSpPr txBox="1"/>
          <p:nvPr/>
        </p:nvSpPr>
        <p:spPr>
          <a:xfrm>
            <a:off x="7179363" y="4090520"/>
            <a:ext cx="1330159" cy="254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spcBef>
                <a:spcPts val="1500"/>
              </a:spcBef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1300" dirty="0"/>
              <a:t>DALI Touchpanel</a:t>
            </a:r>
          </a:p>
        </p:txBody>
      </p:sp>
      <p:sp>
        <p:nvSpPr>
          <p:cNvPr id="818" name="KNX device (e.g. ventilation)"/>
          <p:cNvSpPr txBox="1"/>
          <p:nvPr/>
        </p:nvSpPr>
        <p:spPr>
          <a:xfrm>
            <a:off x="2934071" y="5815795"/>
            <a:ext cx="2114984" cy="254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spcBef>
                <a:spcPts val="1500"/>
              </a:spcBef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1300"/>
              <a:t>KNX device (e.g. ventilation) </a:t>
            </a:r>
          </a:p>
        </p:txBody>
      </p:sp>
      <p:sp>
        <p:nvSpPr>
          <p:cNvPr id="819" name="DALI CS"/>
          <p:cNvSpPr txBox="1"/>
          <p:nvPr/>
        </p:nvSpPr>
        <p:spPr>
          <a:xfrm>
            <a:off x="7179363" y="5815795"/>
            <a:ext cx="1330159" cy="254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spcBef>
                <a:spcPts val="1500"/>
              </a:spcBef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1300"/>
              <a:t>DALI CS</a:t>
            </a:r>
          </a:p>
        </p:txBody>
      </p:sp>
      <p:sp>
        <p:nvSpPr>
          <p:cNvPr id="820" name="Tuneable White"/>
          <p:cNvSpPr txBox="1"/>
          <p:nvPr/>
        </p:nvSpPr>
        <p:spPr>
          <a:xfrm>
            <a:off x="8955541" y="4090520"/>
            <a:ext cx="1330159" cy="254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spcBef>
                <a:spcPts val="1500"/>
              </a:spcBef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1300" dirty="0" err="1"/>
              <a:t>Tuneable</a:t>
            </a:r>
            <a:r>
              <a:rPr sz="1300" dirty="0"/>
              <a:t> White</a:t>
            </a:r>
          </a:p>
        </p:txBody>
      </p:sp>
      <p:sp>
        <p:nvSpPr>
          <p:cNvPr id="821" name="LED White"/>
          <p:cNvSpPr txBox="1"/>
          <p:nvPr/>
        </p:nvSpPr>
        <p:spPr>
          <a:xfrm>
            <a:off x="8955541" y="5815795"/>
            <a:ext cx="1330159" cy="254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spcBef>
                <a:spcPts val="1500"/>
              </a:spcBef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1300"/>
              <a:t>LED White</a:t>
            </a:r>
          </a:p>
        </p:txBody>
      </p:sp>
      <p:sp>
        <p:nvSpPr>
          <p:cNvPr id="822" name="bidirectional communication"/>
          <p:cNvSpPr txBox="1"/>
          <p:nvPr/>
        </p:nvSpPr>
        <p:spPr>
          <a:xfrm>
            <a:off x="2025762" y="5088364"/>
            <a:ext cx="1219156" cy="477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 anchor="ctr">
            <a:spAutoFit/>
          </a:bodyPr>
          <a:lstStyle>
            <a:lvl1pPr>
              <a:spcBef>
                <a:spcPts val="500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sz="1300"/>
              <a:t>bidirectional communication</a:t>
            </a:r>
          </a:p>
        </p:txBody>
      </p:sp>
      <p:sp>
        <p:nvSpPr>
          <p:cNvPr id="823" name="Line"/>
          <p:cNvSpPr/>
          <p:nvPr/>
        </p:nvSpPr>
        <p:spPr>
          <a:xfrm>
            <a:off x="4419396" y="3502570"/>
            <a:ext cx="496788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824" name="Line"/>
          <p:cNvSpPr/>
          <p:nvPr/>
        </p:nvSpPr>
        <p:spPr>
          <a:xfrm>
            <a:off x="8177530" y="3650415"/>
            <a:ext cx="121915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825" name="Line"/>
          <p:cNvSpPr/>
          <p:nvPr/>
        </p:nvSpPr>
        <p:spPr>
          <a:xfrm>
            <a:off x="8256906" y="5326952"/>
            <a:ext cx="110009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826" name="Line"/>
          <p:cNvSpPr/>
          <p:nvPr/>
        </p:nvSpPr>
        <p:spPr>
          <a:xfrm flipH="1">
            <a:off x="4228697" y="5326952"/>
            <a:ext cx="304443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grpSp>
        <p:nvGrpSpPr>
          <p:cNvPr id="829" name="Group"/>
          <p:cNvGrpSpPr/>
          <p:nvPr/>
        </p:nvGrpSpPr>
        <p:grpSpPr>
          <a:xfrm>
            <a:off x="8149557" y="2354854"/>
            <a:ext cx="976601" cy="328376"/>
            <a:chOff x="0" y="0"/>
            <a:chExt cx="1250048" cy="467022"/>
          </a:xfrm>
        </p:grpSpPr>
        <p:pic>
          <p:nvPicPr>
            <p:cNvPr id="827" name="Lunatone-DALI2-Thumbnail.png" descr="Lunatone-DALI2-Thumbnail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4264" y="76579"/>
              <a:ext cx="1195785" cy="334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4517" y="8"/>
                  </a:moveTo>
                  <a:cubicBezTo>
                    <a:pt x="14473" y="45"/>
                    <a:pt x="14637" y="205"/>
                    <a:pt x="14990" y="494"/>
                  </a:cubicBezTo>
                  <a:cubicBezTo>
                    <a:pt x="16105" y="1408"/>
                    <a:pt x="17071" y="2693"/>
                    <a:pt x="17808" y="4152"/>
                  </a:cubicBezTo>
                  <a:cubicBezTo>
                    <a:pt x="17809" y="4155"/>
                    <a:pt x="17813" y="4149"/>
                    <a:pt x="17815" y="4152"/>
                  </a:cubicBezTo>
                  <a:cubicBezTo>
                    <a:pt x="17819" y="4160"/>
                    <a:pt x="17818" y="4170"/>
                    <a:pt x="17822" y="4178"/>
                  </a:cubicBezTo>
                  <a:cubicBezTo>
                    <a:pt x="18517" y="5562"/>
                    <a:pt x="19005" y="7106"/>
                    <a:pt x="19206" y="8680"/>
                  </a:cubicBezTo>
                  <a:cubicBezTo>
                    <a:pt x="19351" y="9820"/>
                    <a:pt x="19350" y="11519"/>
                    <a:pt x="19198" y="12670"/>
                  </a:cubicBezTo>
                  <a:cubicBezTo>
                    <a:pt x="19032" y="13930"/>
                    <a:pt x="18688" y="15147"/>
                    <a:pt x="18209" y="16277"/>
                  </a:cubicBezTo>
                  <a:cubicBezTo>
                    <a:pt x="18141" y="16440"/>
                    <a:pt x="18055" y="16633"/>
                    <a:pt x="17944" y="16865"/>
                  </a:cubicBezTo>
                  <a:cubicBezTo>
                    <a:pt x="17940" y="16872"/>
                    <a:pt x="17933" y="16884"/>
                    <a:pt x="17930" y="16891"/>
                  </a:cubicBezTo>
                  <a:cubicBezTo>
                    <a:pt x="17204" y="18388"/>
                    <a:pt x="16225" y="19715"/>
                    <a:pt x="15040" y="20728"/>
                  </a:cubicBezTo>
                  <a:cubicBezTo>
                    <a:pt x="14151" y="21489"/>
                    <a:pt x="14274" y="21558"/>
                    <a:pt x="15471" y="21009"/>
                  </a:cubicBezTo>
                  <a:cubicBezTo>
                    <a:pt x="18712" y="19524"/>
                    <a:pt x="20961" y="16241"/>
                    <a:pt x="21514" y="12159"/>
                  </a:cubicBezTo>
                  <a:cubicBezTo>
                    <a:pt x="21558" y="11832"/>
                    <a:pt x="21583" y="11525"/>
                    <a:pt x="21600" y="11238"/>
                  </a:cubicBezTo>
                  <a:cubicBezTo>
                    <a:pt x="21595" y="10618"/>
                    <a:pt x="21591" y="10340"/>
                    <a:pt x="21586" y="9933"/>
                  </a:cubicBezTo>
                  <a:cubicBezTo>
                    <a:pt x="21563" y="9658"/>
                    <a:pt x="21532" y="9358"/>
                    <a:pt x="21485" y="9038"/>
                  </a:cubicBezTo>
                  <a:cubicBezTo>
                    <a:pt x="21192" y="7019"/>
                    <a:pt x="20479" y="5233"/>
                    <a:pt x="19435" y="3743"/>
                  </a:cubicBezTo>
                  <a:cubicBezTo>
                    <a:pt x="19415" y="3713"/>
                    <a:pt x="19398" y="3670"/>
                    <a:pt x="19378" y="3641"/>
                  </a:cubicBezTo>
                  <a:cubicBezTo>
                    <a:pt x="18319" y="2160"/>
                    <a:pt x="16926" y="996"/>
                    <a:pt x="15270" y="264"/>
                  </a:cubicBezTo>
                  <a:cubicBezTo>
                    <a:pt x="14811" y="62"/>
                    <a:pt x="14561" y="-28"/>
                    <a:pt x="14517" y="8"/>
                  </a:cubicBezTo>
                  <a:close/>
                  <a:moveTo>
                    <a:pt x="5692" y="7068"/>
                  </a:moveTo>
                  <a:lnTo>
                    <a:pt x="5764" y="7247"/>
                  </a:lnTo>
                  <a:cubicBezTo>
                    <a:pt x="5749" y="7159"/>
                    <a:pt x="5748" y="7116"/>
                    <a:pt x="5749" y="7068"/>
                  </a:cubicBezTo>
                  <a:lnTo>
                    <a:pt x="5692" y="7068"/>
                  </a:lnTo>
                  <a:close/>
                  <a:moveTo>
                    <a:pt x="20224" y="7068"/>
                  </a:moveTo>
                  <a:cubicBezTo>
                    <a:pt x="20441" y="7068"/>
                    <a:pt x="20509" y="7165"/>
                    <a:pt x="20668" y="7733"/>
                  </a:cubicBezTo>
                  <a:cubicBezTo>
                    <a:pt x="20991" y="8884"/>
                    <a:pt x="20909" y="10041"/>
                    <a:pt x="20367" y="12031"/>
                  </a:cubicBezTo>
                  <a:lnTo>
                    <a:pt x="20059" y="13182"/>
                  </a:lnTo>
                  <a:lnTo>
                    <a:pt x="20446" y="13131"/>
                  </a:lnTo>
                  <a:lnTo>
                    <a:pt x="20826" y="13080"/>
                  </a:lnTo>
                  <a:lnTo>
                    <a:pt x="20826" y="13745"/>
                  </a:lnTo>
                  <a:lnTo>
                    <a:pt x="20826" y="14435"/>
                  </a:lnTo>
                  <a:lnTo>
                    <a:pt x="20159" y="14486"/>
                  </a:lnTo>
                  <a:cubicBezTo>
                    <a:pt x="19743" y="14521"/>
                    <a:pt x="19478" y="14458"/>
                    <a:pt x="19456" y="14333"/>
                  </a:cubicBezTo>
                  <a:cubicBezTo>
                    <a:pt x="19414" y="14085"/>
                    <a:pt x="19539" y="13058"/>
                    <a:pt x="19614" y="13054"/>
                  </a:cubicBezTo>
                  <a:cubicBezTo>
                    <a:pt x="19712" y="13049"/>
                    <a:pt x="19816" y="12724"/>
                    <a:pt x="19793" y="12491"/>
                  </a:cubicBezTo>
                  <a:cubicBezTo>
                    <a:pt x="19781" y="12366"/>
                    <a:pt x="19916" y="11717"/>
                    <a:pt x="20095" y="11033"/>
                  </a:cubicBezTo>
                  <a:cubicBezTo>
                    <a:pt x="20380" y="9940"/>
                    <a:pt x="20420" y="9699"/>
                    <a:pt x="20410" y="9063"/>
                  </a:cubicBezTo>
                  <a:cubicBezTo>
                    <a:pt x="20398" y="8352"/>
                    <a:pt x="20388" y="8322"/>
                    <a:pt x="20159" y="8322"/>
                  </a:cubicBezTo>
                  <a:cubicBezTo>
                    <a:pt x="20031" y="8322"/>
                    <a:pt x="19945" y="8396"/>
                    <a:pt x="19958" y="8475"/>
                  </a:cubicBezTo>
                  <a:cubicBezTo>
                    <a:pt x="20019" y="8827"/>
                    <a:pt x="19852" y="9422"/>
                    <a:pt x="19693" y="9422"/>
                  </a:cubicBezTo>
                  <a:cubicBezTo>
                    <a:pt x="19487" y="9422"/>
                    <a:pt x="19444" y="9027"/>
                    <a:pt x="19557" y="8245"/>
                  </a:cubicBezTo>
                  <a:cubicBezTo>
                    <a:pt x="19670" y="7464"/>
                    <a:pt x="19903" y="7068"/>
                    <a:pt x="20224" y="7068"/>
                  </a:cubicBezTo>
                  <a:close/>
                  <a:moveTo>
                    <a:pt x="5993" y="8066"/>
                  </a:moveTo>
                  <a:cubicBezTo>
                    <a:pt x="6028" y="8257"/>
                    <a:pt x="6057" y="8486"/>
                    <a:pt x="6079" y="8731"/>
                  </a:cubicBezTo>
                  <a:cubicBezTo>
                    <a:pt x="6079" y="8705"/>
                    <a:pt x="6079" y="8598"/>
                    <a:pt x="6079" y="8577"/>
                  </a:cubicBezTo>
                  <a:cubicBezTo>
                    <a:pt x="6078" y="8283"/>
                    <a:pt x="6058" y="8096"/>
                    <a:pt x="6036" y="8143"/>
                  </a:cubicBezTo>
                  <a:cubicBezTo>
                    <a:pt x="6028" y="8160"/>
                    <a:pt x="6009" y="8092"/>
                    <a:pt x="5993" y="8066"/>
                  </a:cubicBezTo>
                  <a:close/>
                  <a:moveTo>
                    <a:pt x="8553" y="8757"/>
                  </a:moveTo>
                  <a:lnTo>
                    <a:pt x="8545" y="8782"/>
                  </a:lnTo>
                  <a:cubicBezTo>
                    <a:pt x="8549" y="8784"/>
                    <a:pt x="8555" y="8845"/>
                    <a:pt x="8560" y="8859"/>
                  </a:cubicBezTo>
                  <a:lnTo>
                    <a:pt x="8553" y="8757"/>
                  </a:lnTo>
                  <a:close/>
                  <a:moveTo>
                    <a:pt x="0" y="13489"/>
                  </a:moveTo>
                  <a:cubicBezTo>
                    <a:pt x="19" y="13570"/>
                    <a:pt x="33" y="13675"/>
                    <a:pt x="50" y="13745"/>
                  </a:cubicBezTo>
                  <a:cubicBezTo>
                    <a:pt x="49" y="13724"/>
                    <a:pt x="42" y="13684"/>
                    <a:pt x="43" y="13668"/>
                  </a:cubicBezTo>
                  <a:cubicBezTo>
                    <a:pt x="49" y="13560"/>
                    <a:pt x="31" y="13485"/>
                    <a:pt x="0" y="13489"/>
                  </a:cubicBezTo>
                  <a:close/>
                  <a:moveTo>
                    <a:pt x="5749" y="14205"/>
                  </a:moveTo>
                  <a:lnTo>
                    <a:pt x="5642" y="14538"/>
                  </a:lnTo>
                  <a:lnTo>
                    <a:pt x="6409" y="14538"/>
                  </a:lnTo>
                  <a:lnTo>
                    <a:pt x="6481" y="14538"/>
                  </a:lnTo>
                  <a:cubicBezTo>
                    <a:pt x="6087" y="14538"/>
                    <a:pt x="5751" y="14452"/>
                    <a:pt x="5735" y="14359"/>
                  </a:cubicBezTo>
                  <a:cubicBezTo>
                    <a:pt x="5730" y="14328"/>
                    <a:pt x="5744" y="14260"/>
                    <a:pt x="5749" y="14205"/>
                  </a:cubicBezTo>
                  <a:close/>
                  <a:moveTo>
                    <a:pt x="8115" y="14205"/>
                  </a:moveTo>
                  <a:lnTo>
                    <a:pt x="8087" y="14538"/>
                  </a:lnTo>
                  <a:lnTo>
                    <a:pt x="8395" y="14538"/>
                  </a:lnTo>
                  <a:cubicBezTo>
                    <a:pt x="8233" y="14492"/>
                    <a:pt x="8145" y="14389"/>
                    <a:pt x="8115" y="14205"/>
                  </a:cubicBezTo>
                  <a:close/>
                  <a:moveTo>
                    <a:pt x="201" y="14307"/>
                  </a:moveTo>
                  <a:lnTo>
                    <a:pt x="265" y="14538"/>
                  </a:lnTo>
                  <a:lnTo>
                    <a:pt x="1226" y="14538"/>
                  </a:lnTo>
                  <a:cubicBezTo>
                    <a:pt x="676" y="14501"/>
                    <a:pt x="296" y="14431"/>
                    <a:pt x="201" y="14307"/>
                  </a:cubicBezTo>
                  <a:close/>
                  <a:moveTo>
                    <a:pt x="9950" y="14359"/>
                  </a:moveTo>
                  <a:lnTo>
                    <a:pt x="9972" y="14538"/>
                  </a:lnTo>
                  <a:lnTo>
                    <a:pt x="10481" y="14538"/>
                  </a:lnTo>
                  <a:lnTo>
                    <a:pt x="10997" y="14538"/>
                  </a:lnTo>
                  <a:lnTo>
                    <a:pt x="10997" y="14435"/>
                  </a:lnTo>
                  <a:lnTo>
                    <a:pt x="10488" y="14486"/>
                  </a:lnTo>
                  <a:cubicBezTo>
                    <a:pt x="10189" y="14518"/>
                    <a:pt x="10004" y="14461"/>
                    <a:pt x="9950" y="14359"/>
                  </a:cubicBezTo>
                  <a:close/>
                  <a:moveTo>
                    <a:pt x="15126" y="14435"/>
                  </a:moveTo>
                  <a:lnTo>
                    <a:pt x="15126" y="14538"/>
                  </a:lnTo>
                  <a:lnTo>
                    <a:pt x="15413" y="14538"/>
                  </a:lnTo>
                  <a:cubicBezTo>
                    <a:pt x="15270" y="14514"/>
                    <a:pt x="15147" y="14479"/>
                    <a:pt x="15126" y="14435"/>
                  </a:cubicBezTo>
                  <a:close/>
                  <a:moveTo>
                    <a:pt x="3670" y="14512"/>
                  </a:moveTo>
                  <a:cubicBezTo>
                    <a:pt x="3663" y="14524"/>
                    <a:pt x="3392" y="14528"/>
                    <a:pt x="3334" y="14538"/>
                  </a:cubicBezTo>
                  <a:lnTo>
                    <a:pt x="3670" y="14538"/>
                  </a:lnTo>
                  <a:lnTo>
                    <a:pt x="3670" y="14512"/>
                  </a:lnTo>
                  <a:close/>
                  <a:moveTo>
                    <a:pt x="9004" y="14512"/>
                  </a:moveTo>
                  <a:cubicBezTo>
                    <a:pt x="8990" y="14531"/>
                    <a:pt x="8897" y="14526"/>
                    <a:pt x="8854" y="14538"/>
                  </a:cubicBezTo>
                  <a:lnTo>
                    <a:pt x="9004" y="14538"/>
                  </a:lnTo>
                  <a:lnTo>
                    <a:pt x="9004" y="14512"/>
                  </a:lnTo>
                  <a:close/>
                  <a:moveTo>
                    <a:pt x="18259" y="14512"/>
                  </a:moveTo>
                  <a:lnTo>
                    <a:pt x="17937" y="14538"/>
                  </a:lnTo>
                  <a:lnTo>
                    <a:pt x="18252" y="14538"/>
                  </a:lnTo>
                  <a:lnTo>
                    <a:pt x="18259" y="14512"/>
                  </a:lnTo>
                  <a:close/>
                  <a:moveTo>
                    <a:pt x="502" y="15203"/>
                  </a:moveTo>
                  <a:lnTo>
                    <a:pt x="523" y="15254"/>
                  </a:lnTo>
                  <a:cubicBezTo>
                    <a:pt x="519" y="15235"/>
                    <a:pt x="519" y="15219"/>
                    <a:pt x="516" y="15203"/>
                  </a:cubicBezTo>
                  <a:lnTo>
                    <a:pt x="502" y="15203"/>
                  </a:lnTo>
                  <a:close/>
                  <a:moveTo>
                    <a:pt x="17994" y="15203"/>
                  </a:moveTo>
                  <a:cubicBezTo>
                    <a:pt x="17994" y="15215"/>
                    <a:pt x="17989" y="15264"/>
                    <a:pt x="17987" y="15279"/>
                  </a:cubicBezTo>
                  <a:lnTo>
                    <a:pt x="18016" y="15203"/>
                  </a:lnTo>
                  <a:lnTo>
                    <a:pt x="17994" y="15203"/>
                  </a:lnTo>
                  <a:close/>
                  <a:moveTo>
                    <a:pt x="14044" y="21470"/>
                  </a:moveTo>
                  <a:lnTo>
                    <a:pt x="14008" y="21495"/>
                  </a:lnTo>
                  <a:cubicBezTo>
                    <a:pt x="14003" y="21523"/>
                    <a:pt x="14012" y="21562"/>
                    <a:pt x="14044" y="21572"/>
                  </a:cubicBezTo>
                  <a:lnTo>
                    <a:pt x="14159" y="21546"/>
                  </a:lnTo>
                  <a:cubicBezTo>
                    <a:pt x="14167" y="21529"/>
                    <a:pt x="14168" y="21494"/>
                    <a:pt x="14151" y="21470"/>
                  </a:cubicBezTo>
                  <a:cubicBezTo>
                    <a:pt x="14122" y="21427"/>
                    <a:pt x="14080" y="21446"/>
                    <a:pt x="14044" y="2147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28" name="image8.png" descr="image8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31808" cy="467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30" name="Image" descr="Imag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964" y="2345824"/>
            <a:ext cx="836979" cy="328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logo_lunatone_v1.0-01.png" descr="logo_lunatone_v1.0-01.png">
            <a:extLst>
              <a:ext uri="{FF2B5EF4-FFF2-40B4-BE49-F238E27FC236}">
                <a16:creationId xmlns:a16="http://schemas.microsoft.com/office/drawing/2014/main" id="{D04D2D33-10D0-1649-BCD4-63B2A2428F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Line">
            <a:extLst>
              <a:ext uri="{FF2B5EF4-FFF2-40B4-BE49-F238E27FC236}">
                <a16:creationId xmlns:a16="http://schemas.microsoft.com/office/drawing/2014/main" id="{C6551315-6D70-AE47-88AE-DCD71B56B7B9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D46D43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25" name="INPUT DEVICES, CONTROL UNITS &amp; SENSORS">
            <a:extLst>
              <a:ext uri="{FF2B5EF4-FFF2-40B4-BE49-F238E27FC236}">
                <a16:creationId xmlns:a16="http://schemas.microsoft.com/office/drawing/2014/main" id="{65997678-B6BD-1043-89FE-176A1A9FA262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500" dirty="0">
                <a:solidFill>
                  <a:srgbClr val="D46D43"/>
                </a:solidFill>
              </a:rPr>
              <a:t>INTERFACES</a:t>
            </a:r>
          </a:p>
        </p:txBody>
      </p:sp>
    </p:spTree>
    <p:extLst>
      <p:ext uri="{BB962C8B-B14F-4D97-AF65-F5344CB8AC3E}">
        <p14:creationId xmlns:p14="http://schemas.microsoft.com/office/powerpoint/2010/main" val="295735548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KNX DALI-2 Gateway functions"/>
          <p:cNvSpPr txBox="1"/>
          <p:nvPr/>
        </p:nvSpPr>
        <p:spPr>
          <a:xfrm>
            <a:off x="1760142" y="997599"/>
            <a:ext cx="8671719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defRPr sz="2000" b="0" i="1">
                <a:solidFill>
                  <a:srgbClr val="D46D43"/>
                </a:solidFill>
              </a:defRPr>
            </a:lvl1pPr>
          </a:lstStyle>
          <a:p>
            <a:r>
              <a:rPr sz="1500" dirty="0"/>
              <a:t>KNX DALI-2 Gateway </a:t>
            </a:r>
            <a:r>
              <a:rPr lang="de-DE" sz="1500" dirty="0"/>
              <a:t>Funktionen</a:t>
            </a:r>
            <a:r>
              <a:rPr lang="de-CH" sz="1500" dirty="0"/>
              <a:t>: Farbe </a:t>
            </a:r>
            <a:endParaRPr sz="1500" dirty="0"/>
          </a:p>
        </p:txBody>
      </p:sp>
      <p:pic>
        <p:nvPicPr>
          <p:cNvPr id="836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096" y="2954592"/>
            <a:ext cx="10051811" cy="3227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37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05" y="1433401"/>
            <a:ext cx="10051792" cy="1409513"/>
          </a:xfrm>
          <a:prstGeom prst="rect">
            <a:avLst/>
          </a:prstGeom>
          <a:ln w="12700">
            <a:miter lim="400000"/>
          </a:ln>
        </p:spPr>
      </p:pic>
      <p:sp>
        <p:nvSpPr>
          <p:cNvPr id="838" name="KNX push button"/>
          <p:cNvSpPr txBox="1"/>
          <p:nvPr/>
        </p:nvSpPr>
        <p:spPr>
          <a:xfrm>
            <a:off x="3350690" y="4202209"/>
            <a:ext cx="1341279" cy="254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spcBef>
                <a:spcPts val="1500"/>
              </a:spcBef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1300"/>
              <a:t>KNX push button</a:t>
            </a:r>
          </a:p>
        </p:txBody>
      </p:sp>
      <p:sp>
        <p:nvSpPr>
          <p:cNvPr id="839" name="Dimming and simple color control with KNX standard push button"/>
          <p:cNvSpPr txBox="1"/>
          <p:nvPr/>
        </p:nvSpPr>
        <p:spPr>
          <a:xfrm>
            <a:off x="2025762" y="3240748"/>
            <a:ext cx="1219156" cy="107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60" tIns="38160" rIns="38160" bIns="38160" anchor="ctr">
            <a:spAutoFit/>
          </a:bodyPr>
          <a:lstStyle>
            <a:lvl1pPr>
              <a:spcBef>
                <a:spcPts val="500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sz="1300" dirty="0"/>
              <a:t>Dimming and simple color control with KNX standard push button</a:t>
            </a:r>
          </a:p>
        </p:txBody>
      </p:sp>
      <p:sp>
        <p:nvSpPr>
          <p:cNvPr id="840" name="KNX control device"/>
          <p:cNvSpPr txBox="1"/>
          <p:nvPr/>
        </p:nvSpPr>
        <p:spPr>
          <a:xfrm>
            <a:off x="2934071" y="5901522"/>
            <a:ext cx="2114984" cy="254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spcBef>
                <a:spcPts val="1500"/>
              </a:spcBef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1300"/>
              <a:t>KNX control device</a:t>
            </a:r>
          </a:p>
        </p:txBody>
      </p:sp>
      <p:sp>
        <p:nvSpPr>
          <p:cNvPr id="841" name="RGBW group and scenes"/>
          <p:cNvSpPr txBox="1"/>
          <p:nvPr/>
        </p:nvSpPr>
        <p:spPr>
          <a:xfrm>
            <a:off x="7006077" y="5901522"/>
            <a:ext cx="2114984" cy="254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spcBef>
                <a:spcPts val="1500"/>
              </a:spcBef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1300" dirty="0"/>
              <a:t>RGBW group and scenes</a:t>
            </a:r>
          </a:p>
        </p:txBody>
      </p:sp>
      <p:sp>
        <p:nvSpPr>
          <p:cNvPr id="842" name="RGB"/>
          <p:cNvSpPr txBox="1"/>
          <p:nvPr/>
        </p:nvSpPr>
        <p:spPr>
          <a:xfrm>
            <a:off x="6865285" y="4202209"/>
            <a:ext cx="1330159" cy="254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spcBef>
                <a:spcPts val="1500"/>
              </a:spcBef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1300"/>
              <a:t>RGB</a:t>
            </a:r>
          </a:p>
        </p:txBody>
      </p:sp>
      <p:sp>
        <p:nvSpPr>
          <p:cNvPr id="843" name="Groups, scenes and colour control: KNX and DALI"/>
          <p:cNvSpPr txBox="1"/>
          <p:nvPr/>
        </p:nvSpPr>
        <p:spPr>
          <a:xfrm>
            <a:off x="2025762" y="4946795"/>
            <a:ext cx="1219156" cy="877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60" tIns="38160" rIns="38160" bIns="38160" anchor="ctr">
            <a:spAutoFit/>
          </a:bodyPr>
          <a:lstStyle>
            <a:lvl1pPr>
              <a:spcBef>
                <a:spcPts val="500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sz="1300"/>
              <a:t>Groups, scenes and colour control: KNX and DALI</a:t>
            </a:r>
          </a:p>
        </p:txBody>
      </p:sp>
      <p:sp>
        <p:nvSpPr>
          <p:cNvPr id="844" name="Line"/>
          <p:cNvSpPr/>
          <p:nvPr/>
        </p:nvSpPr>
        <p:spPr>
          <a:xfrm>
            <a:off x="4386907" y="3739949"/>
            <a:ext cx="27116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845" name="RGB"/>
          <p:cNvSpPr txBox="1"/>
          <p:nvPr/>
        </p:nvSpPr>
        <p:spPr>
          <a:xfrm>
            <a:off x="7915829" y="4202209"/>
            <a:ext cx="1330159" cy="254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spcBef>
                <a:spcPts val="1500"/>
              </a:spcBef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1300"/>
              <a:t>RGB</a:t>
            </a:r>
          </a:p>
        </p:txBody>
      </p:sp>
      <p:sp>
        <p:nvSpPr>
          <p:cNvPr id="846" name="light bulb"/>
          <p:cNvSpPr txBox="1"/>
          <p:nvPr/>
        </p:nvSpPr>
        <p:spPr>
          <a:xfrm>
            <a:off x="9009693" y="4202209"/>
            <a:ext cx="1330159" cy="254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spcBef>
                <a:spcPts val="1500"/>
              </a:spcBef>
              <a:defRPr sz="1500" b="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r>
              <a:rPr sz="1300"/>
              <a:t>light bulb</a:t>
            </a:r>
          </a:p>
        </p:txBody>
      </p:sp>
      <p:sp>
        <p:nvSpPr>
          <p:cNvPr id="847" name="Line"/>
          <p:cNvSpPr/>
          <p:nvPr/>
        </p:nvSpPr>
        <p:spPr>
          <a:xfrm>
            <a:off x="4386907" y="5465224"/>
            <a:ext cx="27116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grpSp>
        <p:nvGrpSpPr>
          <p:cNvPr id="850" name="Group"/>
          <p:cNvGrpSpPr/>
          <p:nvPr/>
        </p:nvGrpSpPr>
        <p:grpSpPr>
          <a:xfrm>
            <a:off x="8149557" y="2354854"/>
            <a:ext cx="976601" cy="328376"/>
            <a:chOff x="0" y="0"/>
            <a:chExt cx="1250048" cy="467022"/>
          </a:xfrm>
        </p:grpSpPr>
        <p:pic>
          <p:nvPicPr>
            <p:cNvPr id="848" name="Lunatone-DALI2-Thumbnail.png" descr="Lunatone-DALI2-Thumbnail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4264" y="76579"/>
              <a:ext cx="1195785" cy="334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14517" y="8"/>
                  </a:moveTo>
                  <a:cubicBezTo>
                    <a:pt x="14473" y="45"/>
                    <a:pt x="14637" y="205"/>
                    <a:pt x="14990" y="494"/>
                  </a:cubicBezTo>
                  <a:cubicBezTo>
                    <a:pt x="16105" y="1408"/>
                    <a:pt x="17071" y="2693"/>
                    <a:pt x="17808" y="4152"/>
                  </a:cubicBezTo>
                  <a:cubicBezTo>
                    <a:pt x="17809" y="4155"/>
                    <a:pt x="17813" y="4149"/>
                    <a:pt x="17815" y="4152"/>
                  </a:cubicBezTo>
                  <a:cubicBezTo>
                    <a:pt x="17819" y="4160"/>
                    <a:pt x="17818" y="4170"/>
                    <a:pt x="17822" y="4178"/>
                  </a:cubicBezTo>
                  <a:cubicBezTo>
                    <a:pt x="18517" y="5562"/>
                    <a:pt x="19005" y="7106"/>
                    <a:pt x="19206" y="8680"/>
                  </a:cubicBezTo>
                  <a:cubicBezTo>
                    <a:pt x="19351" y="9820"/>
                    <a:pt x="19350" y="11519"/>
                    <a:pt x="19198" y="12670"/>
                  </a:cubicBezTo>
                  <a:cubicBezTo>
                    <a:pt x="19032" y="13930"/>
                    <a:pt x="18688" y="15147"/>
                    <a:pt x="18209" y="16277"/>
                  </a:cubicBezTo>
                  <a:cubicBezTo>
                    <a:pt x="18141" y="16440"/>
                    <a:pt x="18055" y="16633"/>
                    <a:pt x="17944" y="16865"/>
                  </a:cubicBezTo>
                  <a:cubicBezTo>
                    <a:pt x="17940" y="16872"/>
                    <a:pt x="17933" y="16884"/>
                    <a:pt x="17930" y="16891"/>
                  </a:cubicBezTo>
                  <a:cubicBezTo>
                    <a:pt x="17204" y="18388"/>
                    <a:pt x="16225" y="19715"/>
                    <a:pt x="15040" y="20728"/>
                  </a:cubicBezTo>
                  <a:cubicBezTo>
                    <a:pt x="14151" y="21489"/>
                    <a:pt x="14274" y="21558"/>
                    <a:pt x="15471" y="21009"/>
                  </a:cubicBezTo>
                  <a:cubicBezTo>
                    <a:pt x="18712" y="19524"/>
                    <a:pt x="20961" y="16241"/>
                    <a:pt x="21514" y="12159"/>
                  </a:cubicBezTo>
                  <a:cubicBezTo>
                    <a:pt x="21558" y="11832"/>
                    <a:pt x="21583" y="11525"/>
                    <a:pt x="21600" y="11238"/>
                  </a:cubicBezTo>
                  <a:cubicBezTo>
                    <a:pt x="21595" y="10618"/>
                    <a:pt x="21591" y="10340"/>
                    <a:pt x="21586" y="9933"/>
                  </a:cubicBezTo>
                  <a:cubicBezTo>
                    <a:pt x="21563" y="9658"/>
                    <a:pt x="21532" y="9358"/>
                    <a:pt x="21485" y="9038"/>
                  </a:cubicBezTo>
                  <a:cubicBezTo>
                    <a:pt x="21192" y="7019"/>
                    <a:pt x="20479" y="5233"/>
                    <a:pt x="19435" y="3743"/>
                  </a:cubicBezTo>
                  <a:cubicBezTo>
                    <a:pt x="19415" y="3713"/>
                    <a:pt x="19398" y="3670"/>
                    <a:pt x="19378" y="3641"/>
                  </a:cubicBezTo>
                  <a:cubicBezTo>
                    <a:pt x="18319" y="2160"/>
                    <a:pt x="16926" y="996"/>
                    <a:pt x="15270" y="264"/>
                  </a:cubicBezTo>
                  <a:cubicBezTo>
                    <a:pt x="14811" y="62"/>
                    <a:pt x="14561" y="-28"/>
                    <a:pt x="14517" y="8"/>
                  </a:cubicBezTo>
                  <a:close/>
                  <a:moveTo>
                    <a:pt x="5692" y="7068"/>
                  </a:moveTo>
                  <a:lnTo>
                    <a:pt x="5764" y="7247"/>
                  </a:lnTo>
                  <a:cubicBezTo>
                    <a:pt x="5749" y="7159"/>
                    <a:pt x="5748" y="7116"/>
                    <a:pt x="5749" y="7068"/>
                  </a:cubicBezTo>
                  <a:lnTo>
                    <a:pt x="5692" y="7068"/>
                  </a:lnTo>
                  <a:close/>
                  <a:moveTo>
                    <a:pt x="20224" y="7068"/>
                  </a:moveTo>
                  <a:cubicBezTo>
                    <a:pt x="20441" y="7068"/>
                    <a:pt x="20509" y="7165"/>
                    <a:pt x="20668" y="7733"/>
                  </a:cubicBezTo>
                  <a:cubicBezTo>
                    <a:pt x="20991" y="8884"/>
                    <a:pt x="20909" y="10041"/>
                    <a:pt x="20367" y="12031"/>
                  </a:cubicBezTo>
                  <a:lnTo>
                    <a:pt x="20059" y="13182"/>
                  </a:lnTo>
                  <a:lnTo>
                    <a:pt x="20446" y="13131"/>
                  </a:lnTo>
                  <a:lnTo>
                    <a:pt x="20826" y="13080"/>
                  </a:lnTo>
                  <a:lnTo>
                    <a:pt x="20826" y="13745"/>
                  </a:lnTo>
                  <a:lnTo>
                    <a:pt x="20826" y="14435"/>
                  </a:lnTo>
                  <a:lnTo>
                    <a:pt x="20159" y="14486"/>
                  </a:lnTo>
                  <a:cubicBezTo>
                    <a:pt x="19743" y="14521"/>
                    <a:pt x="19478" y="14458"/>
                    <a:pt x="19456" y="14333"/>
                  </a:cubicBezTo>
                  <a:cubicBezTo>
                    <a:pt x="19414" y="14085"/>
                    <a:pt x="19539" y="13058"/>
                    <a:pt x="19614" y="13054"/>
                  </a:cubicBezTo>
                  <a:cubicBezTo>
                    <a:pt x="19712" y="13049"/>
                    <a:pt x="19816" y="12724"/>
                    <a:pt x="19793" y="12491"/>
                  </a:cubicBezTo>
                  <a:cubicBezTo>
                    <a:pt x="19781" y="12366"/>
                    <a:pt x="19916" y="11717"/>
                    <a:pt x="20095" y="11033"/>
                  </a:cubicBezTo>
                  <a:cubicBezTo>
                    <a:pt x="20380" y="9940"/>
                    <a:pt x="20420" y="9699"/>
                    <a:pt x="20410" y="9063"/>
                  </a:cubicBezTo>
                  <a:cubicBezTo>
                    <a:pt x="20398" y="8352"/>
                    <a:pt x="20388" y="8322"/>
                    <a:pt x="20159" y="8322"/>
                  </a:cubicBezTo>
                  <a:cubicBezTo>
                    <a:pt x="20031" y="8322"/>
                    <a:pt x="19945" y="8396"/>
                    <a:pt x="19958" y="8475"/>
                  </a:cubicBezTo>
                  <a:cubicBezTo>
                    <a:pt x="20019" y="8827"/>
                    <a:pt x="19852" y="9422"/>
                    <a:pt x="19693" y="9422"/>
                  </a:cubicBezTo>
                  <a:cubicBezTo>
                    <a:pt x="19487" y="9422"/>
                    <a:pt x="19444" y="9027"/>
                    <a:pt x="19557" y="8245"/>
                  </a:cubicBezTo>
                  <a:cubicBezTo>
                    <a:pt x="19670" y="7464"/>
                    <a:pt x="19903" y="7068"/>
                    <a:pt x="20224" y="7068"/>
                  </a:cubicBezTo>
                  <a:close/>
                  <a:moveTo>
                    <a:pt x="5993" y="8066"/>
                  </a:moveTo>
                  <a:cubicBezTo>
                    <a:pt x="6028" y="8257"/>
                    <a:pt x="6057" y="8486"/>
                    <a:pt x="6079" y="8731"/>
                  </a:cubicBezTo>
                  <a:cubicBezTo>
                    <a:pt x="6079" y="8705"/>
                    <a:pt x="6079" y="8598"/>
                    <a:pt x="6079" y="8577"/>
                  </a:cubicBezTo>
                  <a:cubicBezTo>
                    <a:pt x="6078" y="8283"/>
                    <a:pt x="6058" y="8096"/>
                    <a:pt x="6036" y="8143"/>
                  </a:cubicBezTo>
                  <a:cubicBezTo>
                    <a:pt x="6028" y="8160"/>
                    <a:pt x="6009" y="8092"/>
                    <a:pt x="5993" y="8066"/>
                  </a:cubicBezTo>
                  <a:close/>
                  <a:moveTo>
                    <a:pt x="8553" y="8757"/>
                  </a:moveTo>
                  <a:lnTo>
                    <a:pt x="8545" y="8782"/>
                  </a:lnTo>
                  <a:cubicBezTo>
                    <a:pt x="8549" y="8784"/>
                    <a:pt x="8555" y="8845"/>
                    <a:pt x="8560" y="8859"/>
                  </a:cubicBezTo>
                  <a:lnTo>
                    <a:pt x="8553" y="8757"/>
                  </a:lnTo>
                  <a:close/>
                  <a:moveTo>
                    <a:pt x="0" y="13489"/>
                  </a:moveTo>
                  <a:cubicBezTo>
                    <a:pt x="19" y="13570"/>
                    <a:pt x="33" y="13675"/>
                    <a:pt x="50" y="13745"/>
                  </a:cubicBezTo>
                  <a:cubicBezTo>
                    <a:pt x="49" y="13724"/>
                    <a:pt x="42" y="13684"/>
                    <a:pt x="43" y="13668"/>
                  </a:cubicBezTo>
                  <a:cubicBezTo>
                    <a:pt x="49" y="13560"/>
                    <a:pt x="31" y="13485"/>
                    <a:pt x="0" y="13489"/>
                  </a:cubicBezTo>
                  <a:close/>
                  <a:moveTo>
                    <a:pt x="5749" y="14205"/>
                  </a:moveTo>
                  <a:lnTo>
                    <a:pt x="5642" y="14538"/>
                  </a:lnTo>
                  <a:lnTo>
                    <a:pt x="6409" y="14538"/>
                  </a:lnTo>
                  <a:lnTo>
                    <a:pt x="6481" y="14538"/>
                  </a:lnTo>
                  <a:cubicBezTo>
                    <a:pt x="6087" y="14538"/>
                    <a:pt x="5751" y="14452"/>
                    <a:pt x="5735" y="14359"/>
                  </a:cubicBezTo>
                  <a:cubicBezTo>
                    <a:pt x="5730" y="14328"/>
                    <a:pt x="5744" y="14260"/>
                    <a:pt x="5749" y="14205"/>
                  </a:cubicBezTo>
                  <a:close/>
                  <a:moveTo>
                    <a:pt x="8115" y="14205"/>
                  </a:moveTo>
                  <a:lnTo>
                    <a:pt x="8087" y="14538"/>
                  </a:lnTo>
                  <a:lnTo>
                    <a:pt x="8395" y="14538"/>
                  </a:lnTo>
                  <a:cubicBezTo>
                    <a:pt x="8233" y="14492"/>
                    <a:pt x="8145" y="14389"/>
                    <a:pt x="8115" y="14205"/>
                  </a:cubicBezTo>
                  <a:close/>
                  <a:moveTo>
                    <a:pt x="201" y="14307"/>
                  </a:moveTo>
                  <a:lnTo>
                    <a:pt x="265" y="14538"/>
                  </a:lnTo>
                  <a:lnTo>
                    <a:pt x="1226" y="14538"/>
                  </a:lnTo>
                  <a:cubicBezTo>
                    <a:pt x="676" y="14501"/>
                    <a:pt x="296" y="14431"/>
                    <a:pt x="201" y="14307"/>
                  </a:cubicBezTo>
                  <a:close/>
                  <a:moveTo>
                    <a:pt x="9950" y="14359"/>
                  </a:moveTo>
                  <a:lnTo>
                    <a:pt x="9972" y="14538"/>
                  </a:lnTo>
                  <a:lnTo>
                    <a:pt x="10481" y="14538"/>
                  </a:lnTo>
                  <a:lnTo>
                    <a:pt x="10997" y="14538"/>
                  </a:lnTo>
                  <a:lnTo>
                    <a:pt x="10997" y="14435"/>
                  </a:lnTo>
                  <a:lnTo>
                    <a:pt x="10488" y="14486"/>
                  </a:lnTo>
                  <a:cubicBezTo>
                    <a:pt x="10189" y="14518"/>
                    <a:pt x="10004" y="14461"/>
                    <a:pt x="9950" y="14359"/>
                  </a:cubicBezTo>
                  <a:close/>
                  <a:moveTo>
                    <a:pt x="15126" y="14435"/>
                  </a:moveTo>
                  <a:lnTo>
                    <a:pt x="15126" y="14538"/>
                  </a:lnTo>
                  <a:lnTo>
                    <a:pt x="15413" y="14538"/>
                  </a:lnTo>
                  <a:cubicBezTo>
                    <a:pt x="15270" y="14514"/>
                    <a:pt x="15147" y="14479"/>
                    <a:pt x="15126" y="14435"/>
                  </a:cubicBezTo>
                  <a:close/>
                  <a:moveTo>
                    <a:pt x="3670" y="14512"/>
                  </a:moveTo>
                  <a:cubicBezTo>
                    <a:pt x="3663" y="14524"/>
                    <a:pt x="3392" y="14528"/>
                    <a:pt x="3334" y="14538"/>
                  </a:cubicBezTo>
                  <a:lnTo>
                    <a:pt x="3670" y="14538"/>
                  </a:lnTo>
                  <a:lnTo>
                    <a:pt x="3670" y="14512"/>
                  </a:lnTo>
                  <a:close/>
                  <a:moveTo>
                    <a:pt x="9004" y="14512"/>
                  </a:moveTo>
                  <a:cubicBezTo>
                    <a:pt x="8990" y="14531"/>
                    <a:pt x="8897" y="14526"/>
                    <a:pt x="8854" y="14538"/>
                  </a:cubicBezTo>
                  <a:lnTo>
                    <a:pt x="9004" y="14538"/>
                  </a:lnTo>
                  <a:lnTo>
                    <a:pt x="9004" y="14512"/>
                  </a:lnTo>
                  <a:close/>
                  <a:moveTo>
                    <a:pt x="18259" y="14512"/>
                  </a:moveTo>
                  <a:lnTo>
                    <a:pt x="17937" y="14538"/>
                  </a:lnTo>
                  <a:lnTo>
                    <a:pt x="18252" y="14538"/>
                  </a:lnTo>
                  <a:lnTo>
                    <a:pt x="18259" y="14512"/>
                  </a:lnTo>
                  <a:close/>
                  <a:moveTo>
                    <a:pt x="502" y="15203"/>
                  </a:moveTo>
                  <a:lnTo>
                    <a:pt x="523" y="15254"/>
                  </a:lnTo>
                  <a:cubicBezTo>
                    <a:pt x="519" y="15235"/>
                    <a:pt x="519" y="15219"/>
                    <a:pt x="516" y="15203"/>
                  </a:cubicBezTo>
                  <a:lnTo>
                    <a:pt x="502" y="15203"/>
                  </a:lnTo>
                  <a:close/>
                  <a:moveTo>
                    <a:pt x="17994" y="15203"/>
                  </a:moveTo>
                  <a:cubicBezTo>
                    <a:pt x="17994" y="15215"/>
                    <a:pt x="17989" y="15264"/>
                    <a:pt x="17987" y="15279"/>
                  </a:cubicBezTo>
                  <a:lnTo>
                    <a:pt x="18016" y="15203"/>
                  </a:lnTo>
                  <a:lnTo>
                    <a:pt x="17994" y="15203"/>
                  </a:lnTo>
                  <a:close/>
                  <a:moveTo>
                    <a:pt x="14044" y="21470"/>
                  </a:moveTo>
                  <a:lnTo>
                    <a:pt x="14008" y="21495"/>
                  </a:lnTo>
                  <a:cubicBezTo>
                    <a:pt x="14003" y="21523"/>
                    <a:pt x="14012" y="21562"/>
                    <a:pt x="14044" y="21572"/>
                  </a:cubicBezTo>
                  <a:lnTo>
                    <a:pt x="14159" y="21546"/>
                  </a:lnTo>
                  <a:cubicBezTo>
                    <a:pt x="14167" y="21529"/>
                    <a:pt x="14168" y="21494"/>
                    <a:pt x="14151" y="21470"/>
                  </a:cubicBezTo>
                  <a:cubicBezTo>
                    <a:pt x="14122" y="21427"/>
                    <a:pt x="14080" y="21446"/>
                    <a:pt x="14044" y="2147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49" name="image8.png" descr="image8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31808" cy="467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51" name="Image" descr="Image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964" y="2345824"/>
            <a:ext cx="836979" cy="328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logo_lunatone_v1.0-01.png" descr="logo_lunatone_v1.0-01.png">
            <a:extLst>
              <a:ext uri="{FF2B5EF4-FFF2-40B4-BE49-F238E27FC236}">
                <a16:creationId xmlns:a16="http://schemas.microsoft.com/office/drawing/2014/main" id="{2F006969-9FD0-4748-9C8E-46E08F128A5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Line">
            <a:extLst>
              <a:ext uri="{FF2B5EF4-FFF2-40B4-BE49-F238E27FC236}">
                <a16:creationId xmlns:a16="http://schemas.microsoft.com/office/drawing/2014/main" id="{A5B331A4-7029-9B4B-B90F-1B1AAD160CD1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D46D43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24" name="INPUT DEVICES, CONTROL UNITS &amp; SENSORS">
            <a:extLst>
              <a:ext uri="{FF2B5EF4-FFF2-40B4-BE49-F238E27FC236}">
                <a16:creationId xmlns:a16="http://schemas.microsoft.com/office/drawing/2014/main" id="{BADF503C-CE02-D14B-9B7E-D539F3668AFE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500" dirty="0">
                <a:solidFill>
                  <a:srgbClr val="D46D43"/>
                </a:solidFill>
              </a:rPr>
              <a:t>INTERFACES</a:t>
            </a:r>
          </a:p>
        </p:txBody>
      </p:sp>
    </p:spTree>
    <p:extLst>
      <p:ext uri="{BB962C8B-B14F-4D97-AF65-F5344CB8AC3E}">
        <p14:creationId xmlns:p14="http://schemas.microsoft.com/office/powerpoint/2010/main" val="124669606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Rounded Rectangle"/>
          <p:cNvSpPr/>
          <p:nvPr/>
        </p:nvSpPr>
        <p:spPr>
          <a:xfrm>
            <a:off x="7540764" y="1290318"/>
            <a:ext cx="3959945" cy="5169313"/>
          </a:xfrm>
          <a:prstGeom prst="roundRect">
            <a:avLst>
              <a:gd name="adj" fmla="val 4096"/>
            </a:avLst>
          </a:prstGeom>
          <a:solidFill>
            <a:srgbClr val="EBF8F1"/>
          </a:solidFill>
          <a:ln w="12700"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700"/>
          </a:p>
        </p:txBody>
      </p:sp>
      <p:sp>
        <p:nvSpPr>
          <p:cNvPr id="854" name="Rounded Rectangle"/>
          <p:cNvSpPr/>
          <p:nvPr/>
        </p:nvSpPr>
        <p:spPr>
          <a:xfrm>
            <a:off x="773553" y="1290317"/>
            <a:ext cx="2820041" cy="5187955"/>
          </a:xfrm>
          <a:prstGeom prst="roundRect">
            <a:avLst>
              <a:gd name="adj" fmla="val 6467"/>
            </a:avLst>
          </a:prstGeom>
          <a:solidFill>
            <a:srgbClr val="FBFCEA"/>
          </a:solidFill>
          <a:ln w="12700"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700"/>
          </a:p>
        </p:txBody>
      </p:sp>
      <p:sp>
        <p:nvSpPr>
          <p:cNvPr id="856" name="KNX DALI-2 Gateway sets"/>
          <p:cNvSpPr txBox="1"/>
          <p:nvPr/>
        </p:nvSpPr>
        <p:spPr>
          <a:xfrm>
            <a:off x="1760142" y="826540"/>
            <a:ext cx="8671719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>
            <a:lvl1pPr>
              <a:defRPr sz="2000" b="0" i="1">
                <a:solidFill>
                  <a:srgbClr val="D46D43"/>
                </a:solidFill>
              </a:defRPr>
            </a:lvl1pPr>
          </a:lstStyle>
          <a:p>
            <a:r>
              <a:rPr lang="en-GB" sz="1500" dirty="0"/>
              <a:t>KNX DALI-2 Gateway Sets</a:t>
            </a:r>
          </a:p>
        </p:txBody>
      </p:sp>
      <p:sp>
        <p:nvSpPr>
          <p:cNvPr id="857" name="Rounded Rectangle"/>
          <p:cNvSpPr/>
          <p:nvPr/>
        </p:nvSpPr>
        <p:spPr>
          <a:xfrm>
            <a:off x="3735282" y="1290580"/>
            <a:ext cx="3667420" cy="5187692"/>
          </a:xfrm>
          <a:prstGeom prst="roundRect">
            <a:avLst>
              <a:gd name="adj" fmla="val 4973"/>
            </a:avLst>
          </a:prstGeom>
          <a:solidFill>
            <a:srgbClr val="E8F7F6"/>
          </a:solidFill>
          <a:ln w="12700"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700"/>
          </a:p>
        </p:txBody>
      </p:sp>
      <p:sp>
        <p:nvSpPr>
          <p:cNvPr id="860" name="KNX DALI-2 Gateway"/>
          <p:cNvSpPr txBox="1"/>
          <p:nvPr/>
        </p:nvSpPr>
        <p:spPr>
          <a:xfrm>
            <a:off x="776165" y="4846129"/>
            <a:ext cx="2820041" cy="29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60" tIns="38160" rIns="38160" bIns="38160" anchor="ctr">
            <a:spAutoFit/>
          </a:bodyPr>
          <a:lstStyle>
            <a:lvl1pPr>
              <a:spcBef>
                <a:spcPts val="500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400" dirty="0"/>
              <a:t>KNX DALI-2 Gateway</a:t>
            </a:r>
          </a:p>
        </p:txBody>
      </p:sp>
      <p:sp>
        <p:nvSpPr>
          <p:cNvPr id="861" name="DALI/ KNX connection"/>
          <p:cNvSpPr txBox="1"/>
          <p:nvPr/>
        </p:nvSpPr>
        <p:spPr>
          <a:xfrm>
            <a:off x="772540" y="5661339"/>
            <a:ext cx="2821053" cy="277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60" tIns="38160" rIns="38160" bIns="38160" anchor="ctr">
            <a:spAutoFit/>
          </a:bodyPr>
          <a:lstStyle>
            <a:lvl1pPr marL="166687" indent="-166687" algn="l">
              <a:spcBef>
                <a:spcPts val="500"/>
              </a:spcBef>
              <a:buSzPct val="145000"/>
              <a:buChar char="-"/>
              <a:defRPr sz="1200" b="0">
                <a:latin typeface="Inter Regular"/>
                <a:ea typeface="Inter Regular"/>
                <a:cs typeface="Inter Regular"/>
                <a:sym typeface="Inter Regular"/>
              </a:defRPr>
            </a:lvl1pPr>
          </a:lstStyle>
          <a:p>
            <a:pPr marL="0" indent="0" algn="ctr">
              <a:buNone/>
            </a:pPr>
            <a:r>
              <a:rPr lang="en-GB" sz="1300" dirty="0"/>
              <a:t>DALI/ KNX connection</a:t>
            </a:r>
          </a:p>
        </p:txBody>
      </p:sp>
      <p:sp>
        <p:nvSpPr>
          <p:cNvPr id="862" name="KNX DALI-2 Gateway…"/>
          <p:cNvSpPr txBox="1"/>
          <p:nvPr/>
        </p:nvSpPr>
        <p:spPr>
          <a:xfrm>
            <a:off x="3735282" y="4730620"/>
            <a:ext cx="3667420" cy="55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60" tIns="38160" rIns="38160" bIns="38160" anchor="ctr">
            <a:spAutoFit/>
          </a:bodyPr>
          <a:lstStyle/>
          <a:p>
            <a:pPr>
              <a:spcBef>
                <a:spcPts val="377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pPr>
            <a:r>
              <a:rPr lang="en-GB" sz="1400" dirty="0"/>
              <a:t>KNX DALI-2 Gateway</a:t>
            </a:r>
          </a:p>
          <a:p>
            <a:pPr>
              <a:spcBef>
                <a:spcPts val="377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pPr>
            <a:r>
              <a:rPr lang="en-GB" sz="1400" dirty="0"/>
              <a:t>DALI PS 220mA</a:t>
            </a:r>
          </a:p>
        </p:txBody>
      </p:sp>
      <p:sp>
        <p:nvSpPr>
          <p:cNvPr id="863" name="DALI/ KNX connection…"/>
          <p:cNvSpPr txBox="1"/>
          <p:nvPr/>
        </p:nvSpPr>
        <p:spPr>
          <a:xfrm>
            <a:off x="4008035" y="5436326"/>
            <a:ext cx="3114661" cy="979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60" tIns="38160" rIns="38160" bIns="38160" anchor="ctr">
            <a:spAutoFit/>
          </a:bodyPr>
          <a:lstStyle/>
          <a:p>
            <a:pPr>
              <a:spcBef>
                <a:spcPts val="377"/>
              </a:spcBef>
              <a:buSzPct val="145000"/>
              <a:defRPr sz="12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1300" dirty="0"/>
              <a:t>DALI/ KNX connection</a:t>
            </a:r>
          </a:p>
          <a:p>
            <a:pPr>
              <a:spcBef>
                <a:spcPts val="377"/>
              </a:spcBef>
              <a:buSzPct val="145000"/>
              <a:defRPr sz="12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1300" dirty="0"/>
              <a:t>DALI bus power supply</a:t>
            </a:r>
          </a:p>
          <a:p>
            <a:pPr>
              <a:spcBef>
                <a:spcPts val="377"/>
              </a:spcBef>
              <a:buSzPct val="145000"/>
              <a:defRPr sz="12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1300" dirty="0"/>
              <a:t>DALI USB </a:t>
            </a:r>
            <a:r>
              <a:rPr lang="de-DE" sz="1300" dirty="0"/>
              <a:t>wird für die DALI-Konfiguration temporär angeschlossen</a:t>
            </a:r>
            <a:endParaRPr lang="en-GB" sz="1300" dirty="0"/>
          </a:p>
        </p:txBody>
      </p:sp>
      <p:sp>
        <p:nvSpPr>
          <p:cNvPr id="864" name="KNX DALI-2 Gateway…"/>
          <p:cNvSpPr txBox="1"/>
          <p:nvPr/>
        </p:nvSpPr>
        <p:spPr>
          <a:xfrm>
            <a:off x="7534524" y="4597251"/>
            <a:ext cx="3966185" cy="825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60" tIns="38160" rIns="38160" bIns="38160" anchor="ctr">
            <a:spAutoFit/>
          </a:bodyPr>
          <a:lstStyle/>
          <a:p>
            <a:pPr>
              <a:spcBef>
                <a:spcPts val="377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pPr>
            <a:r>
              <a:rPr lang="en-GB" sz="1400" dirty="0"/>
              <a:t>KNX DALI-2 Gateway</a:t>
            </a:r>
          </a:p>
          <a:p>
            <a:pPr>
              <a:spcBef>
                <a:spcPts val="377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pPr>
            <a:r>
              <a:rPr lang="en-GB" sz="1400" dirty="0"/>
              <a:t>DALI PS 220mA</a:t>
            </a:r>
          </a:p>
          <a:p>
            <a:pPr>
              <a:spcBef>
                <a:spcPts val="377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pPr>
            <a:r>
              <a:rPr lang="en-GB" sz="1400" dirty="0"/>
              <a:t>DALI USB </a:t>
            </a:r>
            <a:r>
              <a:rPr lang="en-GB" sz="1400" dirty="0" err="1"/>
              <a:t>DinRail</a:t>
            </a:r>
            <a:endParaRPr lang="en-GB" sz="1400" dirty="0"/>
          </a:p>
        </p:txBody>
      </p:sp>
      <p:sp>
        <p:nvSpPr>
          <p:cNvPr id="865" name="DALI/ KNX connection…"/>
          <p:cNvSpPr txBox="1"/>
          <p:nvPr/>
        </p:nvSpPr>
        <p:spPr>
          <a:xfrm>
            <a:off x="7515127" y="5489512"/>
            <a:ext cx="3985581" cy="77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60" tIns="38160" rIns="38160" bIns="38160" anchor="ctr">
            <a:spAutoFit/>
          </a:bodyPr>
          <a:lstStyle/>
          <a:p>
            <a:pPr>
              <a:spcBef>
                <a:spcPts val="377"/>
              </a:spcBef>
              <a:buSzPct val="145000"/>
              <a:defRPr sz="12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1300" dirty="0"/>
              <a:t>DALI/ KNX connection</a:t>
            </a:r>
          </a:p>
          <a:p>
            <a:pPr>
              <a:spcBef>
                <a:spcPts val="377"/>
              </a:spcBef>
              <a:buSzPct val="145000"/>
              <a:defRPr sz="12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1300" dirty="0"/>
              <a:t>DALI bus power supply</a:t>
            </a:r>
          </a:p>
          <a:p>
            <a:pPr>
              <a:spcBef>
                <a:spcPts val="377"/>
              </a:spcBef>
              <a:buSzPct val="145000"/>
              <a:defRPr sz="12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GB" sz="1300" dirty="0"/>
              <a:t>DALI USB </a:t>
            </a:r>
            <a:r>
              <a:rPr lang="en-GB" sz="1300" dirty="0" err="1"/>
              <a:t>für</a:t>
            </a:r>
            <a:r>
              <a:rPr lang="en-GB" sz="1300" dirty="0"/>
              <a:t> DALI </a:t>
            </a:r>
            <a:r>
              <a:rPr lang="en-GB" sz="1300" dirty="0" err="1"/>
              <a:t>Konfiguration</a:t>
            </a:r>
            <a:endParaRPr lang="en-GB" sz="1300" dirty="0"/>
          </a:p>
        </p:txBody>
      </p:sp>
      <p:sp>
        <p:nvSpPr>
          <p:cNvPr id="866" name="Set 1:"/>
          <p:cNvSpPr txBox="1"/>
          <p:nvPr/>
        </p:nvSpPr>
        <p:spPr>
          <a:xfrm>
            <a:off x="3731655" y="4381332"/>
            <a:ext cx="3667420" cy="277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60" tIns="38160" rIns="38160" bIns="38160" anchor="ctr">
            <a:spAutoFit/>
          </a:bodyPr>
          <a:lstStyle>
            <a:lvl1pPr>
              <a:spcBef>
                <a:spcPts val="500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300" dirty="0" err="1"/>
              <a:t>Konfiguration</a:t>
            </a:r>
            <a:r>
              <a:rPr lang="en-GB" sz="1300" dirty="0"/>
              <a:t> </a:t>
            </a:r>
            <a:r>
              <a:rPr lang="en-GB" sz="1300" dirty="0" err="1"/>
              <a:t>mit</a:t>
            </a:r>
            <a:r>
              <a:rPr lang="en-GB" sz="1300" dirty="0"/>
              <a:t> PS:</a:t>
            </a:r>
          </a:p>
        </p:txBody>
      </p:sp>
      <p:grpSp>
        <p:nvGrpSpPr>
          <p:cNvPr id="871" name="Group"/>
          <p:cNvGrpSpPr/>
          <p:nvPr/>
        </p:nvGrpSpPr>
        <p:grpSpPr>
          <a:xfrm>
            <a:off x="8216804" y="1523576"/>
            <a:ext cx="2607861" cy="2842832"/>
            <a:chOff x="583009" y="123135"/>
            <a:chExt cx="3338061" cy="4043138"/>
          </a:xfrm>
        </p:grpSpPr>
        <p:pic>
          <p:nvPicPr>
            <p:cNvPr id="868" name="KNX DALI Gateway 89453899.jpg" descr="KNX DALI Gateway 89453899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3009" y="161526"/>
              <a:ext cx="1810941" cy="3790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1" extrusionOk="0">
                  <a:moveTo>
                    <a:pt x="14907" y="0"/>
                  </a:moveTo>
                  <a:cubicBezTo>
                    <a:pt x="10650" y="0"/>
                    <a:pt x="10061" y="12"/>
                    <a:pt x="9988" y="102"/>
                  </a:cubicBezTo>
                  <a:cubicBezTo>
                    <a:pt x="9920" y="187"/>
                    <a:pt x="9748" y="197"/>
                    <a:pt x="8970" y="161"/>
                  </a:cubicBezTo>
                  <a:cubicBezTo>
                    <a:pt x="8111" y="120"/>
                    <a:pt x="7951" y="135"/>
                    <a:pt x="6978" y="335"/>
                  </a:cubicBezTo>
                  <a:lnTo>
                    <a:pt x="5922" y="552"/>
                  </a:lnTo>
                  <a:lnTo>
                    <a:pt x="5884" y="1701"/>
                  </a:lnTo>
                  <a:lnTo>
                    <a:pt x="5846" y="2853"/>
                  </a:lnTo>
                  <a:lnTo>
                    <a:pt x="4677" y="2887"/>
                  </a:lnTo>
                  <a:cubicBezTo>
                    <a:pt x="3725" y="2914"/>
                    <a:pt x="3323" y="2961"/>
                    <a:pt x="2514" y="3142"/>
                  </a:cubicBezTo>
                  <a:lnTo>
                    <a:pt x="1520" y="3364"/>
                  </a:lnTo>
                  <a:lnTo>
                    <a:pt x="1482" y="4486"/>
                  </a:lnTo>
                  <a:cubicBezTo>
                    <a:pt x="1450" y="5425"/>
                    <a:pt x="1408" y="5609"/>
                    <a:pt x="1236" y="5620"/>
                  </a:cubicBezTo>
                  <a:cubicBezTo>
                    <a:pt x="1122" y="5627"/>
                    <a:pt x="800" y="5650"/>
                    <a:pt x="516" y="5672"/>
                  </a:cubicBezTo>
                  <a:lnTo>
                    <a:pt x="0" y="5713"/>
                  </a:lnTo>
                  <a:lnTo>
                    <a:pt x="0" y="11416"/>
                  </a:lnTo>
                  <a:lnTo>
                    <a:pt x="0" y="17117"/>
                  </a:lnTo>
                  <a:lnTo>
                    <a:pt x="445" y="17150"/>
                  </a:lnTo>
                  <a:cubicBezTo>
                    <a:pt x="691" y="17169"/>
                    <a:pt x="1046" y="17193"/>
                    <a:pt x="1236" y="17202"/>
                  </a:cubicBezTo>
                  <a:lnTo>
                    <a:pt x="1581" y="17220"/>
                  </a:lnTo>
                  <a:lnTo>
                    <a:pt x="1619" y="18149"/>
                  </a:lnTo>
                  <a:lnTo>
                    <a:pt x="1657" y="19077"/>
                  </a:lnTo>
                  <a:lnTo>
                    <a:pt x="2102" y="19111"/>
                  </a:lnTo>
                  <a:cubicBezTo>
                    <a:pt x="2346" y="19130"/>
                    <a:pt x="3224" y="19183"/>
                    <a:pt x="4057" y="19226"/>
                  </a:cubicBezTo>
                  <a:cubicBezTo>
                    <a:pt x="4889" y="19270"/>
                    <a:pt x="5645" y="19334"/>
                    <a:pt x="5737" y="19368"/>
                  </a:cubicBezTo>
                  <a:cubicBezTo>
                    <a:pt x="5850" y="19410"/>
                    <a:pt x="5920" y="19705"/>
                    <a:pt x="5946" y="20261"/>
                  </a:cubicBezTo>
                  <a:lnTo>
                    <a:pt x="5983" y="21092"/>
                  </a:lnTo>
                  <a:lnTo>
                    <a:pt x="6741" y="21137"/>
                  </a:lnTo>
                  <a:cubicBezTo>
                    <a:pt x="8110" y="21220"/>
                    <a:pt x="13265" y="21515"/>
                    <a:pt x="13756" y="21539"/>
                  </a:cubicBezTo>
                  <a:cubicBezTo>
                    <a:pt x="15000" y="21600"/>
                    <a:pt x="15710" y="21576"/>
                    <a:pt x="16364" y="21453"/>
                  </a:cubicBezTo>
                  <a:cubicBezTo>
                    <a:pt x="16744" y="21382"/>
                    <a:pt x="17136" y="21339"/>
                    <a:pt x="17240" y="21358"/>
                  </a:cubicBezTo>
                  <a:cubicBezTo>
                    <a:pt x="17344" y="21377"/>
                    <a:pt x="18371" y="21196"/>
                    <a:pt x="19517" y="20954"/>
                  </a:cubicBezTo>
                  <a:lnTo>
                    <a:pt x="21600" y="20514"/>
                  </a:lnTo>
                  <a:lnTo>
                    <a:pt x="21600" y="17480"/>
                  </a:lnTo>
                  <a:lnTo>
                    <a:pt x="21600" y="14447"/>
                  </a:lnTo>
                  <a:lnTo>
                    <a:pt x="21150" y="14456"/>
                  </a:lnTo>
                  <a:lnTo>
                    <a:pt x="20705" y="14465"/>
                  </a:lnTo>
                  <a:lnTo>
                    <a:pt x="20705" y="10431"/>
                  </a:lnTo>
                  <a:lnTo>
                    <a:pt x="20705" y="6397"/>
                  </a:lnTo>
                  <a:lnTo>
                    <a:pt x="21150" y="6374"/>
                  </a:lnTo>
                  <a:lnTo>
                    <a:pt x="21600" y="6354"/>
                  </a:lnTo>
                  <a:lnTo>
                    <a:pt x="21600" y="3219"/>
                  </a:lnTo>
                  <a:lnTo>
                    <a:pt x="21600" y="84"/>
                  </a:lnTo>
                  <a:lnTo>
                    <a:pt x="20672" y="43"/>
                  </a:lnTo>
                  <a:cubicBezTo>
                    <a:pt x="20161" y="20"/>
                    <a:pt x="17566" y="1"/>
                    <a:pt x="1490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69" name="DALI PS 24033444.jpg" descr="DALI PS 24033444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62740" y="136003"/>
              <a:ext cx="1874839" cy="393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4" extrusionOk="0">
                  <a:moveTo>
                    <a:pt x="13891" y="9"/>
                  </a:moveTo>
                  <a:lnTo>
                    <a:pt x="10114" y="33"/>
                  </a:lnTo>
                  <a:lnTo>
                    <a:pt x="10050" y="109"/>
                  </a:lnTo>
                  <a:cubicBezTo>
                    <a:pt x="9989" y="185"/>
                    <a:pt x="9978" y="185"/>
                    <a:pt x="8921" y="185"/>
                  </a:cubicBezTo>
                  <a:lnTo>
                    <a:pt x="7855" y="185"/>
                  </a:lnTo>
                  <a:lnTo>
                    <a:pt x="6977" y="368"/>
                  </a:lnTo>
                  <a:cubicBezTo>
                    <a:pt x="6496" y="469"/>
                    <a:pt x="6077" y="565"/>
                    <a:pt x="6045" y="579"/>
                  </a:cubicBezTo>
                  <a:cubicBezTo>
                    <a:pt x="6012" y="594"/>
                    <a:pt x="5982" y="1126"/>
                    <a:pt x="5976" y="1762"/>
                  </a:cubicBezTo>
                  <a:lnTo>
                    <a:pt x="5967" y="2919"/>
                  </a:lnTo>
                  <a:lnTo>
                    <a:pt x="4728" y="2934"/>
                  </a:lnTo>
                  <a:lnTo>
                    <a:pt x="3493" y="2952"/>
                  </a:lnTo>
                  <a:lnTo>
                    <a:pt x="2702" y="3124"/>
                  </a:lnTo>
                  <a:cubicBezTo>
                    <a:pt x="2268" y="3220"/>
                    <a:pt x="1841" y="3320"/>
                    <a:pt x="1756" y="3346"/>
                  </a:cubicBezTo>
                  <a:lnTo>
                    <a:pt x="1605" y="3394"/>
                  </a:lnTo>
                  <a:lnTo>
                    <a:pt x="1605" y="4488"/>
                  </a:lnTo>
                  <a:cubicBezTo>
                    <a:pt x="1605" y="5089"/>
                    <a:pt x="1579" y="5588"/>
                    <a:pt x="1550" y="5596"/>
                  </a:cubicBezTo>
                  <a:cubicBezTo>
                    <a:pt x="1521" y="5605"/>
                    <a:pt x="1235" y="5630"/>
                    <a:pt x="914" y="5651"/>
                  </a:cubicBezTo>
                  <a:cubicBezTo>
                    <a:pt x="594" y="5671"/>
                    <a:pt x="256" y="5697"/>
                    <a:pt x="165" y="5708"/>
                  </a:cubicBezTo>
                  <a:lnTo>
                    <a:pt x="0" y="5725"/>
                  </a:lnTo>
                  <a:lnTo>
                    <a:pt x="46" y="10474"/>
                  </a:lnTo>
                  <a:cubicBezTo>
                    <a:pt x="71" y="13086"/>
                    <a:pt x="91" y="15653"/>
                    <a:pt x="91" y="16177"/>
                  </a:cubicBezTo>
                  <a:lnTo>
                    <a:pt x="91" y="17132"/>
                  </a:lnTo>
                  <a:lnTo>
                    <a:pt x="796" y="17153"/>
                  </a:lnTo>
                  <a:cubicBezTo>
                    <a:pt x="1183" y="17166"/>
                    <a:pt x="1539" y="17194"/>
                    <a:pt x="1587" y="17212"/>
                  </a:cubicBezTo>
                  <a:cubicBezTo>
                    <a:pt x="1654" y="17238"/>
                    <a:pt x="1673" y="17446"/>
                    <a:pt x="1669" y="18101"/>
                  </a:cubicBezTo>
                  <a:cubicBezTo>
                    <a:pt x="1666" y="18571"/>
                    <a:pt x="1685" y="18981"/>
                    <a:pt x="1710" y="19012"/>
                  </a:cubicBezTo>
                  <a:cubicBezTo>
                    <a:pt x="1764" y="19078"/>
                    <a:pt x="1722" y="19073"/>
                    <a:pt x="4010" y="19199"/>
                  </a:cubicBezTo>
                  <a:cubicBezTo>
                    <a:pt x="5012" y="19254"/>
                    <a:pt x="5869" y="19307"/>
                    <a:pt x="5917" y="19314"/>
                  </a:cubicBezTo>
                  <a:cubicBezTo>
                    <a:pt x="5982" y="19325"/>
                    <a:pt x="5999" y="19532"/>
                    <a:pt x="5999" y="20195"/>
                  </a:cubicBezTo>
                  <a:lnTo>
                    <a:pt x="5999" y="21059"/>
                  </a:lnTo>
                  <a:lnTo>
                    <a:pt x="6260" y="21079"/>
                  </a:lnTo>
                  <a:cubicBezTo>
                    <a:pt x="6993" y="21134"/>
                    <a:pt x="13529" y="21500"/>
                    <a:pt x="14417" y="21537"/>
                  </a:cubicBezTo>
                  <a:cubicBezTo>
                    <a:pt x="14984" y="21560"/>
                    <a:pt x="15473" y="21582"/>
                    <a:pt x="15505" y="21584"/>
                  </a:cubicBezTo>
                  <a:cubicBezTo>
                    <a:pt x="15537" y="21587"/>
                    <a:pt x="15848" y="21532"/>
                    <a:pt x="16195" y="21462"/>
                  </a:cubicBezTo>
                  <a:cubicBezTo>
                    <a:pt x="16669" y="21368"/>
                    <a:pt x="16937" y="21336"/>
                    <a:pt x="17256" y="21332"/>
                  </a:cubicBezTo>
                  <a:cubicBezTo>
                    <a:pt x="17602" y="21327"/>
                    <a:pt x="17811" y="21297"/>
                    <a:pt x="18354" y="21177"/>
                  </a:cubicBezTo>
                  <a:cubicBezTo>
                    <a:pt x="18722" y="21095"/>
                    <a:pt x="19602" y="20910"/>
                    <a:pt x="20311" y="20765"/>
                  </a:cubicBezTo>
                  <a:lnTo>
                    <a:pt x="21600" y="20502"/>
                  </a:lnTo>
                  <a:lnTo>
                    <a:pt x="21600" y="17447"/>
                  </a:lnTo>
                  <a:lnTo>
                    <a:pt x="21600" y="14391"/>
                  </a:lnTo>
                  <a:lnTo>
                    <a:pt x="21248" y="14441"/>
                  </a:lnTo>
                  <a:cubicBezTo>
                    <a:pt x="20951" y="14483"/>
                    <a:pt x="20878" y="14485"/>
                    <a:pt x="20800" y="14448"/>
                  </a:cubicBezTo>
                  <a:cubicBezTo>
                    <a:pt x="20722" y="14411"/>
                    <a:pt x="20705" y="13727"/>
                    <a:pt x="20704" y="10411"/>
                  </a:cubicBezTo>
                  <a:lnTo>
                    <a:pt x="20704" y="6420"/>
                  </a:lnTo>
                  <a:lnTo>
                    <a:pt x="21134" y="6403"/>
                  </a:lnTo>
                  <a:lnTo>
                    <a:pt x="21563" y="6387"/>
                  </a:lnTo>
                  <a:lnTo>
                    <a:pt x="21582" y="3239"/>
                  </a:lnTo>
                  <a:lnTo>
                    <a:pt x="21600" y="94"/>
                  </a:lnTo>
                  <a:lnTo>
                    <a:pt x="21170" y="74"/>
                  </a:lnTo>
                  <a:cubicBezTo>
                    <a:pt x="19554" y="6"/>
                    <a:pt x="17348" y="-13"/>
                    <a:pt x="13891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70" name="DinRail DALI USB HS.jpg" descr="DinRail DALI USB HS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86701" y="123135"/>
              <a:ext cx="1934370" cy="4043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5" extrusionOk="0">
                  <a:moveTo>
                    <a:pt x="15351" y="3"/>
                  </a:moveTo>
                  <a:cubicBezTo>
                    <a:pt x="12698" y="12"/>
                    <a:pt x="10108" y="43"/>
                    <a:pt x="10020" y="86"/>
                  </a:cubicBezTo>
                  <a:cubicBezTo>
                    <a:pt x="9938" y="125"/>
                    <a:pt x="9423" y="155"/>
                    <a:pt x="8872" y="155"/>
                  </a:cubicBezTo>
                  <a:cubicBezTo>
                    <a:pt x="8059" y="155"/>
                    <a:pt x="7700" y="194"/>
                    <a:pt x="6949" y="356"/>
                  </a:cubicBezTo>
                  <a:lnTo>
                    <a:pt x="6023" y="555"/>
                  </a:lnTo>
                  <a:lnTo>
                    <a:pt x="5983" y="1707"/>
                  </a:lnTo>
                  <a:lnTo>
                    <a:pt x="5947" y="2859"/>
                  </a:lnTo>
                  <a:lnTo>
                    <a:pt x="4760" y="2895"/>
                  </a:lnTo>
                  <a:cubicBezTo>
                    <a:pt x="3805" y="2923"/>
                    <a:pt x="3373" y="2973"/>
                    <a:pt x="2562" y="3153"/>
                  </a:cubicBezTo>
                  <a:lnTo>
                    <a:pt x="1551" y="3377"/>
                  </a:lnTo>
                  <a:lnTo>
                    <a:pt x="1511" y="4486"/>
                  </a:lnTo>
                  <a:lnTo>
                    <a:pt x="1471" y="5593"/>
                  </a:lnTo>
                  <a:lnTo>
                    <a:pt x="736" y="5657"/>
                  </a:lnTo>
                  <a:lnTo>
                    <a:pt x="0" y="5718"/>
                  </a:lnTo>
                  <a:lnTo>
                    <a:pt x="31" y="10562"/>
                  </a:lnTo>
                  <a:cubicBezTo>
                    <a:pt x="48" y="13225"/>
                    <a:pt x="84" y="15801"/>
                    <a:pt x="111" y="16286"/>
                  </a:cubicBezTo>
                  <a:lnTo>
                    <a:pt x="160" y="17166"/>
                  </a:lnTo>
                  <a:lnTo>
                    <a:pt x="886" y="17185"/>
                  </a:lnTo>
                  <a:lnTo>
                    <a:pt x="1613" y="17206"/>
                  </a:lnTo>
                  <a:lnTo>
                    <a:pt x="1653" y="18153"/>
                  </a:lnTo>
                  <a:lnTo>
                    <a:pt x="1688" y="19097"/>
                  </a:lnTo>
                  <a:lnTo>
                    <a:pt x="2628" y="19145"/>
                  </a:lnTo>
                  <a:cubicBezTo>
                    <a:pt x="3145" y="19172"/>
                    <a:pt x="4106" y="19225"/>
                    <a:pt x="4760" y="19266"/>
                  </a:cubicBezTo>
                  <a:lnTo>
                    <a:pt x="5947" y="19342"/>
                  </a:lnTo>
                  <a:lnTo>
                    <a:pt x="5983" y="20225"/>
                  </a:lnTo>
                  <a:cubicBezTo>
                    <a:pt x="6005" y="20720"/>
                    <a:pt x="6082" y="21110"/>
                    <a:pt x="6156" y="21110"/>
                  </a:cubicBezTo>
                  <a:cubicBezTo>
                    <a:pt x="6228" y="21110"/>
                    <a:pt x="7812" y="21198"/>
                    <a:pt x="9679" y="21307"/>
                  </a:cubicBezTo>
                  <a:cubicBezTo>
                    <a:pt x="11545" y="21415"/>
                    <a:pt x="13296" y="21515"/>
                    <a:pt x="13565" y="21529"/>
                  </a:cubicBezTo>
                  <a:cubicBezTo>
                    <a:pt x="14794" y="21594"/>
                    <a:pt x="15793" y="21571"/>
                    <a:pt x="16309" y="21465"/>
                  </a:cubicBezTo>
                  <a:cubicBezTo>
                    <a:pt x="16606" y="21405"/>
                    <a:pt x="17006" y="21360"/>
                    <a:pt x="17199" y="21366"/>
                  </a:cubicBezTo>
                  <a:cubicBezTo>
                    <a:pt x="17393" y="21372"/>
                    <a:pt x="18461" y="21184"/>
                    <a:pt x="19575" y="20949"/>
                  </a:cubicBezTo>
                  <a:lnTo>
                    <a:pt x="21600" y="20521"/>
                  </a:lnTo>
                  <a:lnTo>
                    <a:pt x="21600" y="18498"/>
                  </a:lnTo>
                  <a:cubicBezTo>
                    <a:pt x="21600" y="17384"/>
                    <a:pt x="21583" y="16020"/>
                    <a:pt x="21560" y="15468"/>
                  </a:cubicBezTo>
                  <a:lnTo>
                    <a:pt x="21516" y="14465"/>
                  </a:lnTo>
                  <a:lnTo>
                    <a:pt x="21139" y="14467"/>
                  </a:lnTo>
                  <a:lnTo>
                    <a:pt x="20762" y="14469"/>
                  </a:lnTo>
                  <a:lnTo>
                    <a:pt x="20762" y="10433"/>
                  </a:lnTo>
                  <a:lnTo>
                    <a:pt x="20762" y="6396"/>
                  </a:lnTo>
                  <a:lnTo>
                    <a:pt x="21148" y="6375"/>
                  </a:lnTo>
                  <a:lnTo>
                    <a:pt x="21529" y="6353"/>
                  </a:lnTo>
                  <a:lnTo>
                    <a:pt x="21529" y="3227"/>
                  </a:lnTo>
                  <a:lnTo>
                    <a:pt x="21529" y="100"/>
                  </a:lnTo>
                  <a:lnTo>
                    <a:pt x="21077" y="47"/>
                  </a:lnTo>
                  <a:cubicBezTo>
                    <a:pt x="20723" y="7"/>
                    <a:pt x="18004" y="-6"/>
                    <a:pt x="15351" y="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874" name="Group"/>
          <p:cNvGrpSpPr/>
          <p:nvPr/>
        </p:nvGrpSpPr>
        <p:grpSpPr>
          <a:xfrm>
            <a:off x="4580262" y="1532623"/>
            <a:ext cx="1995759" cy="2764836"/>
            <a:chOff x="583009" y="136002"/>
            <a:chExt cx="2554568" cy="3932210"/>
          </a:xfrm>
        </p:grpSpPr>
        <p:pic>
          <p:nvPicPr>
            <p:cNvPr id="872" name="KNX DALI Gateway 89453899.jpg" descr="KNX DALI Gateway 89453899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3009" y="161526"/>
              <a:ext cx="1810941" cy="3790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1" extrusionOk="0">
                  <a:moveTo>
                    <a:pt x="14907" y="0"/>
                  </a:moveTo>
                  <a:cubicBezTo>
                    <a:pt x="10650" y="0"/>
                    <a:pt x="10061" y="12"/>
                    <a:pt x="9988" y="102"/>
                  </a:cubicBezTo>
                  <a:cubicBezTo>
                    <a:pt x="9920" y="187"/>
                    <a:pt x="9748" y="197"/>
                    <a:pt x="8970" y="161"/>
                  </a:cubicBezTo>
                  <a:cubicBezTo>
                    <a:pt x="8111" y="120"/>
                    <a:pt x="7951" y="135"/>
                    <a:pt x="6978" y="335"/>
                  </a:cubicBezTo>
                  <a:lnTo>
                    <a:pt x="5922" y="552"/>
                  </a:lnTo>
                  <a:lnTo>
                    <a:pt x="5884" y="1701"/>
                  </a:lnTo>
                  <a:lnTo>
                    <a:pt x="5846" y="2853"/>
                  </a:lnTo>
                  <a:lnTo>
                    <a:pt x="4677" y="2887"/>
                  </a:lnTo>
                  <a:cubicBezTo>
                    <a:pt x="3725" y="2914"/>
                    <a:pt x="3323" y="2961"/>
                    <a:pt x="2514" y="3142"/>
                  </a:cubicBezTo>
                  <a:lnTo>
                    <a:pt x="1520" y="3364"/>
                  </a:lnTo>
                  <a:lnTo>
                    <a:pt x="1482" y="4486"/>
                  </a:lnTo>
                  <a:cubicBezTo>
                    <a:pt x="1450" y="5425"/>
                    <a:pt x="1408" y="5609"/>
                    <a:pt x="1236" y="5620"/>
                  </a:cubicBezTo>
                  <a:cubicBezTo>
                    <a:pt x="1122" y="5627"/>
                    <a:pt x="800" y="5650"/>
                    <a:pt x="516" y="5672"/>
                  </a:cubicBezTo>
                  <a:lnTo>
                    <a:pt x="0" y="5713"/>
                  </a:lnTo>
                  <a:lnTo>
                    <a:pt x="0" y="11416"/>
                  </a:lnTo>
                  <a:lnTo>
                    <a:pt x="0" y="17117"/>
                  </a:lnTo>
                  <a:lnTo>
                    <a:pt x="445" y="17150"/>
                  </a:lnTo>
                  <a:cubicBezTo>
                    <a:pt x="691" y="17169"/>
                    <a:pt x="1046" y="17193"/>
                    <a:pt x="1236" y="17202"/>
                  </a:cubicBezTo>
                  <a:lnTo>
                    <a:pt x="1581" y="17220"/>
                  </a:lnTo>
                  <a:lnTo>
                    <a:pt x="1619" y="18149"/>
                  </a:lnTo>
                  <a:lnTo>
                    <a:pt x="1657" y="19077"/>
                  </a:lnTo>
                  <a:lnTo>
                    <a:pt x="2102" y="19111"/>
                  </a:lnTo>
                  <a:cubicBezTo>
                    <a:pt x="2346" y="19130"/>
                    <a:pt x="3224" y="19183"/>
                    <a:pt x="4057" y="19226"/>
                  </a:cubicBezTo>
                  <a:cubicBezTo>
                    <a:pt x="4889" y="19270"/>
                    <a:pt x="5645" y="19334"/>
                    <a:pt x="5737" y="19368"/>
                  </a:cubicBezTo>
                  <a:cubicBezTo>
                    <a:pt x="5850" y="19410"/>
                    <a:pt x="5920" y="19705"/>
                    <a:pt x="5946" y="20261"/>
                  </a:cubicBezTo>
                  <a:lnTo>
                    <a:pt x="5983" y="21092"/>
                  </a:lnTo>
                  <a:lnTo>
                    <a:pt x="6741" y="21137"/>
                  </a:lnTo>
                  <a:cubicBezTo>
                    <a:pt x="8110" y="21220"/>
                    <a:pt x="13265" y="21515"/>
                    <a:pt x="13756" y="21539"/>
                  </a:cubicBezTo>
                  <a:cubicBezTo>
                    <a:pt x="15000" y="21600"/>
                    <a:pt x="15710" y="21576"/>
                    <a:pt x="16364" y="21453"/>
                  </a:cubicBezTo>
                  <a:cubicBezTo>
                    <a:pt x="16744" y="21382"/>
                    <a:pt x="17136" y="21339"/>
                    <a:pt x="17240" y="21358"/>
                  </a:cubicBezTo>
                  <a:cubicBezTo>
                    <a:pt x="17344" y="21377"/>
                    <a:pt x="18371" y="21196"/>
                    <a:pt x="19517" y="20954"/>
                  </a:cubicBezTo>
                  <a:lnTo>
                    <a:pt x="21600" y="20514"/>
                  </a:lnTo>
                  <a:lnTo>
                    <a:pt x="21600" y="17480"/>
                  </a:lnTo>
                  <a:lnTo>
                    <a:pt x="21600" y="14447"/>
                  </a:lnTo>
                  <a:lnTo>
                    <a:pt x="21150" y="14456"/>
                  </a:lnTo>
                  <a:lnTo>
                    <a:pt x="20705" y="14465"/>
                  </a:lnTo>
                  <a:lnTo>
                    <a:pt x="20705" y="10431"/>
                  </a:lnTo>
                  <a:lnTo>
                    <a:pt x="20705" y="6397"/>
                  </a:lnTo>
                  <a:lnTo>
                    <a:pt x="21150" y="6374"/>
                  </a:lnTo>
                  <a:lnTo>
                    <a:pt x="21600" y="6354"/>
                  </a:lnTo>
                  <a:lnTo>
                    <a:pt x="21600" y="3219"/>
                  </a:lnTo>
                  <a:lnTo>
                    <a:pt x="21600" y="84"/>
                  </a:lnTo>
                  <a:lnTo>
                    <a:pt x="20672" y="43"/>
                  </a:lnTo>
                  <a:cubicBezTo>
                    <a:pt x="20161" y="20"/>
                    <a:pt x="17566" y="1"/>
                    <a:pt x="1490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73" name="DALI PS 24033444.jpg" descr="DALI PS 24033444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62740" y="136003"/>
              <a:ext cx="1874839" cy="393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4" extrusionOk="0">
                  <a:moveTo>
                    <a:pt x="13891" y="9"/>
                  </a:moveTo>
                  <a:lnTo>
                    <a:pt x="10114" y="33"/>
                  </a:lnTo>
                  <a:lnTo>
                    <a:pt x="10050" y="109"/>
                  </a:lnTo>
                  <a:cubicBezTo>
                    <a:pt x="9989" y="185"/>
                    <a:pt x="9978" y="185"/>
                    <a:pt x="8921" y="185"/>
                  </a:cubicBezTo>
                  <a:lnTo>
                    <a:pt x="7855" y="185"/>
                  </a:lnTo>
                  <a:lnTo>
                    <a:pt x="6977" y="368"/>
                  </a:lnTo>
                  <a:cubicBezTo>
                    <a:pt x="6496" y="469"/>
                    <a:pt x="6077" y="565"/>
                    <a:pt x="6045" y="579"/>
                  </a:cubicBezTo>
                  <a:cubicBezTo>
                    <a:pt x="6012" y="594"/>
                    <a:pt x="5982" y="1126"/>
                    <a:pt x="5976" y="1762"/>
                  </a:cubicBezTo>
                  <a:lnTo>
                    <a:pt x="5967" y="2919"/>
                  </a:lnTo>
                  <a:lnTo>
                    <a:pt x="4728" y="2934"/>
                  </a:lnTo>
                  <a:lnTo>
                    <a:pt x="3493" y="2952"/>
                  </a:lnTo>
                  <a:lnTo>
                    <a:pt x="2702" y="3124"/>
                  </a:lnTo>
                  <a:cubicBezTo>
                    <a:pt x="2268" y="3220"/>
                    <a:pt x="1841" y="3320"/>
                    <a:pt x="1756" y="3346"/>
                  </a:cubicBezTo>
                  <a:lnTo>
                    <a:pt x="1605" y="3394"/>
                  </a:lnTo>
                  <a:lnTo>
                    <a:pt x="1605" y="4488"/>
                  </a:lnTo>
                  <a:cubicBezTo>
                    <a:pt x="1605" y="5089"/>
                    <a:pt x="1579" y="5588"/>
                    <a:pt x="1550" y="5596"/>
                  </a:cubicBezTo>
                  <a:cubicBezTo>
                    <a:pt x="1521" y="5605"/>
                    <a:pt x="1235" y="5630"/>
                    <a:pt x="914" y="5651"/>
                  </a:cubicBezTo>
                  <a:cubicBezTo>
                    <a:pt x="594" y="5671"/>
                    <a:pt x="256" y="5697"/>
                    <a:pt x="165" y="5708"/>
                  </a:cubicBezTo>
                  <a:lnTo>
                    <a:pt x="0" y="5725"/>
                  </a:lnTo>
                  <a:lnTo>
                    <a:pt x="46" y="10474"/>
                  </a:lnTo>
                  <a:cubicBezTo>
                    <a:pt x="71" y="13086"/>
                    <a:pt x="91" y="15653"/>
                    <a:pt x="91" y="16177"/>
                  </a:cubicBezTo>
                  <a:lnTo>
                    <a:pt x="91" y="17132"/>
                  </a:lnTo>
                  <a:lnTo>
                    <a:pt x="796" y="17153"/>
                  </a:lnTo>
                  <a:cubicBezTo>
                    <a:pt x="1183" y="17166"/>
                    <a:pt x="1539" y="17194"/>
                    <a:pt x="1587" y="17212"/>
                  </a:cubicBezTo>
                  <a:cubicBezTo>
                    <a:pt x="1654" y="17238"/>
                    <a:pt x="1673" y="17446"/>
                    <a:pt x="1669" y="18101"/>
                  </a:cubicBezTo>
                  <a:cubicBezTo>
                    <a:pt x="1666" y="18571"/>
                    <a:pt x="1685" y="18981"/>
                    <a:pt x="1710" y="19012"/>
                  </a:cubicBezTo>
                  <a:cubicBezTo>
                    <a:pt x="1764" y="19078"/>
                    <a:pt x="1722" y="19073"/>
                    <a:pt x="4010" y="19199"/>
                  </a:cubicBezTo>
                  <a:cubicBezTo>
                    <a:pt x="5012" y="19254"/>
                    <a:pt x="5869" y="19307"/>
                    <a:pt x="5917" y="19314"/>
                  </a:cubicBezTo>
                  <a:cubicBezTo>
                    <a:pt x="5982" y="19325"/>
                    <a:pt x="5999" y="19532"/>
                    <a:pt x="5999" y="20195"/>
                  </a:cubicBezTo>
                  <a:lnTo>
                    <a:pt x="5999" y="21059"/>
                  </a:lnTo>
                  <a:lnTo>
                    <a:pt x="6260" y="21079"/>
                  </a:lnTo>
                  <a:cubicBezTo>
                    <a:pt x="6993" y="21134"/>
                    <a:pt x="13529" y="21500"/>
                    <a:pt x="14417" y="21537"/>
                  </a:cubicBezTo>
                  <a:cubicBezTo>
                    <a:pt x="14984" y="21560"/>
                    <a:pt x="15473" y="21582"/>
                    <a:pt x="15505" y="21584"/>
                  </a:cubicBezTo>
                  <a:cubicBezTo>
                    <a:pt x="15537" y="21587"/>
                    <a:pt x="15848" y="21532"/>
                    <a:pt x="16195" y="21462"/>
                  </a:cubicBezTo>
                  <a:cubicBezTo>
                    <a:pt x="16669" y="21368"/>
                    <a:pt x="16937" y="21336"/>
                    <a:pt x="17256" y="21332"/>
                  </a:cubicBezTo>
                  <a:cubicBezTo>
                    <a:pt x="17602" y="21327"/>
                    <a:pt x="17811" y="21297"/>
                    <a:pt x="18354" y="21177"/>
                  </a:cubicBezTo>
                  <a:cubicBezTo>
                    <a:pt x="18722" y="21095"/>
                    <a:pt x="19602" y="20910"/>
                    <a:pt x="20311" y="20765"/>
                  </a:cubicBezTo>
                  <a:lnTo>
                    <a:pt x="21600" y="20502"/>
                  </a:lnTo>
                  <a:lnTo>
                    <a:pt x="21600" y="17447"/>
                  </a:lnTo>
                  <a:lnTo>
                    <a:pt x="21600" y="14391"/>
                  </a:lnTo>
                  <a:lnTo>
                    <a:pt x="21248" y="14441"/>
                  </a:lnTo>
                  <a:cubicBezTo>
                    <a:pt x="20951" y="14483"/>
                    <a:pt x="20878" y="14485"/>
                    <a:pt x="20800" y="14448"/>
                  </a:cubicBezTo>
                  <a:cubicBezTo>
                    <a:pt x="20722" y="14411"/>
                    <a:pt x="20705" y="13727"/>
                    <a:pt x="20704" y="10411"/>
                  </a:cubicBezTo>
                  <a:lnTo>
                    <a:pt x="20704" y="6420"/>
                  </a:lnTo>
                  <a:lnTo>
                    <a:pt x="21134" y="6403"/>
                  </a:lnTo>
                  <a:lnTo>
                    <a:pt x="21563" y="6387"/>
                  </a:lnTo>
                  <a:lnTo>
                    <a:pt x="21582" y="3239"/>
                  </a:lnTo>
                  <a:lnTo>
                    <a:pt x="21600" y="94"/>
                  </a:lnTo>
                  <a:lnTo>
                    <a:pt x="21170" y="74"/>
                  </a:lnTo>
                  <a:cubicBezTo>
                    <a:pt x="19554" y="6"/>
                    <a:pt x="17348" y="-13"/>
                    <a:pt x="13891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875" name="KNX DALI Gateway 89453899.jpg" descr="KNX DALI Gateway 8945389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8787" y="1550570"/>
            <a:ext cx="1414797" cy="2665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1" extrusionOk="0">
                <a:moveTo>
                  <a:pt x="14907" y="0"/>
                </a:moveTo>
                <a:cubicBezTo>
                  <a:pt x="10650" y="0"/>
                  <a:pt x="10061" y="12"/>
                  <a:pt x="9988" y="102"/>
                </a:cubicBezTo>
                <a:cubicBezTo>
                  <a:pt x="9920" y="187"/>
                  <a:pt x="9748" y="197"/>
                  <a:pt x="8970" y="161"/>
                </a:cubicBezTo>
                <a:cubicBezTo>
                  <a:pt x="8111" y="120"/>
                  <a:pt x="7951" y="135"/>
                  <a:pt x="6978" y="335"/>
                </a:cubicBezTo>
                <a:lnTo>
                  <a:pt x="5922" y="552"/>
                </a:lnTo>
                <a:lnTo>
                  <a:pt x="5884" y="1701"/>
                </a:lnTo>
                <a:lnTo>
                  <a:pt x="5846" y="2853"/>
                </a:lnTo>
                <a:lnTo>
                  <a:pt x="4677" y="2887"/>
                </a:lnTo>
                <a:cubicBezTo>
                  <a:pt x="3725" y="2914"/>
                  <a:pt x="3323" y="2961"/>
                  <a:pt x="2514" y="3142"/>
                </a:cubicBezTo>
                <a:lnTo>
                  <a:pt x="1520" y="3364"/>
                </a:lnTo>
                <a:lnTo>
                  <a:pt x="1482" y="4486"/>
                </a:lnTo>
                <a:cubicBezTo>
                  <a:pt x="1450" y="5425"/>
                  <a:pt x="1408" y="5609"/>
                  <a:pt x="1236" y="5620"/>
                </a:cubicBezTo>
                <a:cubicBezTo>
                  <a:pt x="1122" y="5627"/>
                  <a:pt x="800" y="5650"/>
                  <a:pt x="516" y="5672"/>
                </a:cubicBezTo>
                <a:lnTo>
                  <a:pt x="0" y="5713"/>
                </a:lnTo>
                <a:lnTo>
                  <a:pt x="0" y="11416"/>
                </a:lnTo>
                <a:lnTo>
                  <a:pt x="0" y="17117"/>
                </a:lnTo>
                <a:lnTo>
                  <a:pt x="445" y="17150"/>
                </a:lnTo>
                <a:cubicBezTo>
                  <a:pt x="691" y="17169"/>
                  <a:pt x="1046" y="17193"/>
                  <a:pt x="1236" y="17202"/>
                </a:cubicBezTo>
                <a:lnTo>
                  <a:pt x="1581" y="17220"/>
                </a:lnTo>
                <a:lnTo>
                  <a:pt x="1619" y="18149"/>
                </a:lnTo>
                <a:lnTo>
                  <a:pt x="1657" y="19077"/>
                </a:lnTo>
                <a:lnTo>
                  <a:pt x="2102" y="19111"/>
                </a:lnTo>
                <a:cubicBezTo>
                  <a:pt x="2346" y="19130"/>
                  <a:pt x="3224" y="19183"/>
                  <a:pt x="4057" y="19226"/>
                </a:cubicBezTo>
                <a:cubicBezTo>
                  <a:pt x="4889" y="19270"/>
                  <a:pt x="5645" y="19334"/>
                  <a:pt x="5737" y="19368"/>
                </a:cubicBezTo>
                <a:cubicBezTo>
                  <a:pt x="5850" y="19410"/>
                  <a:pt x="5920" y="19705"/>
                  <a:pt x="5946" y="20261"/>
                </a:cubicBezTo>
                <a:lnTo>
                  <a:pt x="5983" y="21092"/>
                </a:lnTo>
                <a:lnTo>
                  <a:pt x="6741" y="21137"/>
                </a:lnTo>
                <a:cubicBezTo>
                  <a:pt x="8110" y="21220"/>
                  <a:pt x="13265" y="21515"/>
                  <a:pt x="13756" y="21539"/>
                </a:cubicBezTo>
                <a:cubicBezTo>
                  <a:pt x="15000" y="21600"/>
                  <a:pt x="15710" y="21576"/>
                  <a:pt x="16364" y="21453"/>
                </a:cubicBezTo>
                <a:cubicBezTo>
                  <a:pt x="16744" y="21382"/>
                  <a:pt x="17136" y="21339"/>
                  <a:pt x="17240" y="21358"/>
                </a:cubicBezTo>
                <a:cubicBezTo>
                  <a:pt x="17344" y="21377"/>
                  <a:pt x="18371" y="21196"/>
                  <a:pt x="19517" y="20954"/>
                </a:cubicBezTo>
                <a:lnTo>
                  <a:pt x="21600" y="20514"/>
                </a:lnTo>
                <a:lnTo>
                  <a:pt x="21600" y="17480"/>
                </a:lnTo>
                <a:lnTo>
                  <a:pt x="21600" y="14447"/>
                </a:lnTo>
                <a:lnTo>
                  <a:pt x="21150" y="14456"/>
                </a:lnTo>
                <a:lnTo>
                  <a:pt x="20705" y="14465"/>
                </a:lnTo>
                <a:lnTo>
                  <a:pt x="20705" y="10431"/>
                </a:lnTo>
                <a:lnTo>
                  <a:pt x="20705" y="6397"/>
                </a:lnTo>
                <a:lnTo>
                  <a:pt x="21150" y="6374"/>
                </a:lnTo>
                <a:lnTo>
                  <a:pt x="21600" y="6354"/>
                </a:lnTo>
                <a:lnTo>
                  <a:pt x="21600" y="3219"/>
                </a:lnTo>
                <a:lnTo>
                  <a:pt x="21600" y="84"/>
                </a:lnTo>
                <a:lnTo>
                  <a:pt x="20672" y="43"/>
                </a:lnTo>
                <a:cubicBezTo>
                  <a:pt x="20161" y="20"/>
                  <a:pt x="17566" y="1"/>
                  <a:pt x="1490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" name="Set 1:">
            <a:extLst>
              <a:ext uri="{FF2B5EF4-FFF2-40B4-BE49-F238E27FC236}">
                <a16:creationId xmlns:a16="http://schemas.microsoft.com/office/drawing/2014/main" id="{9131DCD9-2C0A-41CE-85F5-691E1854ECC2}"/>
              </a:ext>
            </a:extLst>
          </p:cNvPr>
          <p:cNvSpPr txBox="1"/>
          <p:nvPr/>
        </p:nvSpPr>
        <p:spPr>
          <a:xfrm>
            <a:off x="772539" y="4416268"/>
            <a:ext cx="2821055" cy="277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60" tIns="38160" rIns="38160" bIns="38160" anchor="ctr">
            <a:spAutoFit/>
          </a:bodyPr>
          <a:lstStyle>
            <a:lvl1pPr>
              <a:spcBef>
                <a:spcPts val="500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300" b="1" dirty="0" err="1"/>
              <a:t>Basiskonfiguration</a:t>
            </a:r>
            <a:r>
              <a:rPr lang="en-GB" sz="1300" b="1" dirty="0"/>
              <a:t>:</a:t>
            </a:r>
          </a:p>
        </p:txBody>
      </p:sp>
      <p:sp>
        <p:nvSpPr>
          <p:cNvPr id="26" name="Set 1:">
            <a:extLst>
              <a:ext uri="{FF2B5EF4-FFF2-40B4-BE49-F238E27FC236}">
                <a16:creationId xmlns:a16="http://schemas.microsoft.com/office/drawing/2014/main" id="{AE541E2F-F6B1-42F3-897C-0E950925F213}"/>
              </a:ext>
            </a:extLst>
          </p:cNvPr>
          <p:cNvSpPr txBox="1"/>
          <p:nvPr/>
        </p:nvSpPr>
        <p:spPr>
          <a:xfrm>
            <a:off x="7534524" y="4385948"/>
            <a:ext cx="3966185" cy="277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60" tIns="38160" rIns="38160" bIns="38160" anchor="ctr">
            <a:spAutoFit/>
          </a:bodyPr>
          <a:lstStyle>
            <a:lvl1pPr>
              <a:spcBef>
                <a:spcPts val="500"/>
              </a:spcBef>
              <a:defRPr sz="1500" b="0"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300" dirty="0" err="1"/>
              <a:t>Konfiguration</a:t>
            </a:r>
            <a:r>
              <a:rPr lang="en-GB" sz="1300" dirty="0"/>
              <a:t> </a:t>
            </a:r>
            <a:r>
              <a:rPr lang="en-GB" sz="1300" dirty="0" err="1"/>
              <a:t>mit</a:t>
            </a:r>
            <a:r>
              <a:rPr lang="en-GB" sz="1300" dirty="0"/>
              <a:t> PS and USB interface:</a:t>
            </a:r>
          </a:p>
        </p:txBody>
      </p:sp>
      <p:pic>
        <p:nvPicPr>
          <p:cNvPr id="27" name="logo_lunatone_v1.0-01.png" descr="logo_lunatone_v1.0-01.png">
            <a:extLst>
              <a:ext uri="{FF2B5EF4-FFF2-40B4-BE49-F238E27FC236}">
                <a16:creationId xmlns:a16="http://schemas.microsoft.com/office/drawing/2014/main" id="{3076C6C5-8A26-2A46-AE71-BFCBF2AC23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Line">
            <a:extLst>
              <a:ext uri="{FF2B5EF4-FFF2-40B4-BE49-F238E27FC236}">
                <a16:creationId xmlns:a16="http://schemas.microsoft.com/office/drawing/2014/main" id="{F790917B-5224-9A4C-9C0B-8430AB981627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D46D43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29" name="INPUT DEVICES, CONTROL UNITS &amp; SENSORS">
            <a:extLst>
              <a:ext uri="{FF2B5EF4-FFF2-40B4-BE49-F238E27FC236}">
                <a16:creationId xmlns:a16="http://schemas.microsoft.com/office/drawing/2014/main" id="{563860DD-F34A-E54F-8BCF-D8D625B59399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500" dirty="0">
                <a:solidFill>
                  <a:srgbClr val="D46D43"/>
                </a:solidFill>
              </a:rPr>
              <a:t>INTERFACES</a:t>
            </a:r>
          </a:p>
        </p:txBody>
      </p:sp>
    </p:spTree>
    <p:extLst>
      <p:ext uri="{BB962C8B-B14F-4D97-AF65-F5344CB8AC3E}">
        <p14:creationId xmlns:p14="http://schemas.microsoft.com/office/powerpoint/2010/main" val="144947536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ogo_lunatone_v1.0-01.png" descr="logo_lunatone_v1.0-01.png">
            <a:extLst>
              <a:ext uri="{FF2B5EF4-FFF2-40B4-BE49-F238E27FC236}">
                <a16:creationId xmlns:a16="http://schemas.microsoft.com/office/drawing/2014/main" id="{B077DF1D-9CD4-5749-971B-93653BF3D0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Line">
            <a:extLst>
              <a:ext uri="{FF2B5EF4-FFF2-40B4-BE49-F238E27FC236}">
                <a16:creationId xmlns:a16="http://schemas.microsoft.com/office/drawing/2014/main" id="{5D7A86C2-517D-4541-B48D-AC9AEEF0FFBB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D46D43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14" name="INPUT DEVICES, CONTROL UNITS &amp; SENSORS">
            <a:extLst>
              <a:ext uri="{FF2B5EF4-FFF2-40B4-BE49-F238E27FC236}">
                <a16:creationId xmlns:a16="http://schemas.microsoft.com/office/drawing/2014/main" id="{37076071-A20D-484A-BCBE-89B37B5FE43B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500" dirty="0">
                <a:solidFill>
                  <a:srgbClr val="D46D43"/>
                </a:solidFill>
              </a:rPr>
              <a:t>INTERFACES</a:t>
            </a:r>
          </a:p>
        </p:txBody>
      </p:sp>
      <p:sp>
        <p:nvSpPr>
          <p:cNvPr id="17" name="DALI MC+ pushbutton coupler">
            <a:extLst>
              <a:ext uri="{FF2B5EF4-FFF2-40B4-BE49-F238E27FC236}">
                <a16:creationId xmlns:a16="http://schemas.microsoft.com/office/drawing/2014/main" id="{7100376B-97CE-B249-AB6C-C4E3BA564D90}"/>
              </a:ext>
            </a:extLst>
          </p:cNvPr>
          <p:cNvSpPr txBox="1">
            <a:spLocks/>
          </p:cNvSpPr>
          <p:nvPr/>
        </p:nvSpPr>
        <p:spPr>
          <a:xfrm>
            <a:off x="1153484" y="923647"/>
            <a:ext cx="5032827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126" tIns="65126" rIns="65126" bIns="65126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r>
              <a:rPr lang="en-GB" sz="1800" dirty="0"/>
              <a:t>KNX DALI-2 Gateway  Latest News</a:t>
            </a:r>
          </a:p>
        </p:txBody>
      </p:sp>
      <p:sp>
        <p:nvSpPr>
          <p:cNvPr id="18" name="4 inputs to connect standard potential-free switches or pushbuttons…">
            <a:extLst>
              <a:ext uri="{FF2B5EF4-FFF2-40B4-BE49-F238E27FC236}">
                <a16:creationId xmlns:a16="http://schemas.microsoft.com/office/drawing/2014/main" id="{8A98D20F-9234-2E4A-BB55-EDEB20984F7D}"/>
              </a:ext>
            </a:extLst>
          </p:cNvPr>
          <p:cNvSpPr txBox="1"/>
          <p:nvPr/>
        </p:nvSpPr>
        <p:spPr>
          <a:xfrm>
            <a:off x="801466" y="1699804"/>
            <a:ext cx="4512996" cy="4656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/>
          <a:p>
            <a:pPr marL="333847" indent="-333847"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Bugfixes (Status Reports)</a:t>
            </a:r>
          </a:p>
          <a:p>
            <a:pPr marL="333847" indent="-333847"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Sensor event gates</a:t>
            </a:r>
          </a:p>
          <a:p>
            <a:pPr marL="333847" indent="-333847"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Finalisierung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der KNX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Zertifizierung</a:t>
            </a:r>
            <a:endParaRPr lang="en-US" sz="1500" dirty="0">
              <a:latin typeface="Inter Light BETA" panose="02000403000000020004" pitchFamily="2" charset="0"/>
              <a:ea typeface="Inter Light BETA" panose="02000403000000020004" pitchFamily="2" charset="0"/>
            </a:endParaRPr>
          </a:p>
          <a:p>
            <a:pPr marL="333847" indent="-333847"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500" dirty="0">
              <a:latin typeface="Inter Light BETA" panose="02000403000000020004" pitchFamily="2" charset="0"/>
              <a:ea typeface="Inter Light BETA" panose="02000403000000020004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45" y="2832488"/>
            <a:ext cx="9928155" cy="369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21224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_lunatone_v1.0-01.png" descr="logo_lunatone_v1.0-01.png">
            <a:extLst>
              <a:ext uri="{FF2B5EF4-FFF2-40B4-BE49-F238E27FC236}">
                <a16:creationId xmlns:a16="http://schemas.microsoft.com/office/drawing/2014/main" id="{B2ACA5A1-9DB0-F946-8861-3FBD3D1A38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68C7F473-55BA-C54B-9A3B-00625DEFB33A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308203A-74AB-0648-B147-475212519080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en-GB" sz="1500" dirty="0">
                <a:solidFill>
                  <a:schemeClr val="bg1">
                    <a:lumMod val="50000"/>
                  </a:schemeClr>
                </a:solidFill>
              </a:rPr>
              <a:t>INTERFACES &amp; Tools</a:t>
            </a:r>
          </a:p>
        </p:txBody>
      </p:sp>
      <p:sp>
        <p:nvSpPr>
          <p:cNvPr id="8" name="DALI MC+ pushbutton coupler">
            <a:extLst>
              <a:ext uri="{FF2B5EF4-FFF2-40B4-BE49-F238E27FC236}">
                <a16:creationId xmlns:a16="http://schemas.microsoft.com/office/drawing/2014/main" id="{51B0B3E6-52AE-FE41-B4BF-4D50E0BA67AB}"/>
              </a:ext>
            </a:extLst>
          </p:cNvPr>
          <p:cNvSpPr txBox="1">
            <a:spLocks/>
          </p:cNvSpPr>
          <p:nvPr/>
        </p:nvSpPr>
        <p:spPr>
          <a:xfrm>
            <a:off x="801465" y="941484"/>
            <a:ext cx="4286023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126" tIns="65126" rIns="65126" bIns="65126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r>
              <a:rPr lang="de-CH" sz="1800" dirty="0"/>
              <a:t>KNX 4DALI</a:t>
            </a:r>
          </a:p>
        </p:txBody>
      </p:sp>
      <p:sp>
        <p:nvSpPr>
          <p:cNvPr id="9" name="4 inputs to connect standard potential-free switches or pushbuttons…">
            <a:extLst>
              <a:ext uri="{FF2B5EF4-FFF2-40B4-BE49-F238E27FC236}">
                <a16:creationId xmlns:a16="http://schemas.microsoft.com/office/drawing/2014/main" id="{701BB4A5-E5EE-B641-A52D-1F47B32FC66F}"/>
              </a:ext>
            </a:extLst>
          </p:cNvPr>
          <p:cNvSpPr txBox="1"/>
          <p:nvPr/>
        </p:nvSpPr>
        <p:spPr>
          <a:xfrm>
            <a:off x="511181" y="1522262"/>
            <a:ext cx="5584820" cy="495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60" tIns="38160" rIns="38160" bIns="38160"/>
          <a:lstStyle/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KNX – DALI-2 Gateway mit 4 separaten DALI-Ausgängen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Einfache Installation – Gehäuse für abgehängte Decke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24V Eingang – 4 Ausgänge für je 5-10 DALI Vorschaltgeräte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Vier Ausgänge senden Befehle Broadcast -&gt; Keine Konfiguration auf der DALI-Seite - Wechsel der Leuchten ohne Neuadressierung / Konfiguration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Schalten und Dimmen sowie Szenenbefehle implementiert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500" dirty="0">
                <a:latin typeface="Inter Light BETA" panose="02000403000000020004" pitchFamily="2" charset="0"/>
                <a:ea typeface="Inter Light BETA" panose="02000403000000020004" pitchFamily="2" charset="0"/>
                <a:cs typeface="Inter Regular"/>
                <a:sym typeface="Inter Regular"/>
              </a:rPr>
              <a:t>Erweiterte Farbanwendungen möglich, unterstützt alle Optionen / Gerätetypen (DT6, DT8-CW-WW, RGB, RGBW, RGBWAF, X-Y)</a:t>
            </a:r>
            <a:endParaRPr lang="en-US" sz="1500" dirty="0">
              <a:latin typeface="Inter Light BETA" panose="02000403000000020004" pitchFamily="2" charset="0"/>
              <a:ea typeface="Inter Light BETA" panose="02000403000000020004" pitchFamily="2" charset="0"/>
              <a:cs typeface="Inter Regular"/>
              <a:sym typeface="Inter Regular"/>
            </a:endParaRPr>
          </a:p>
        </p:txBody>
      </p:sp>
      <p:pic>
        <p:nvPicPr>
          <p:cNvPr id="3" name="Picture 2" descr="Calendar, whiteboard&#10;&#10;Description automatically generated">
            <a:extLst>
              <a:ext uri="{FF2B5EF4-FFF2-40B4-BE49-F238E27FC236}">
                <a16:creationId xmlns:a16="http://schemas.microsoft.com/office/drawing/2014/main" id="{37A04F77-7C73-4A87-9199-E3455B3A02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3" r="17011"/>
          <a:stretch/>
        </p:blipFill>
        <p:spPr>
          <a:xfrm>
            <a:off x="7197410" y="1156147"/>
            <a:ext cx="4046633" cy="485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309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_lunatone_v1.0-01.png" descr="logo_lunatone_v1.0-01.png">
            <a:extLst>
              <a:ext uri="{FF2B5EF4-FFF2-40B4-BE49-F238E27FC236}">
                <a16:creationId xmlns:a16="http://schemas.microsoft.com/office/drawing/2014/main" id="{B2ACA5A1-9DB0-F946-8861-3FBD3D1A38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308203A-74AB-0648-B147-475212519080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CH" sz="1500" dirty="0"/>
              <a:t>KNX 4DALI</a:t>
            </a:r>
          </a:p>
        </p:txBody>
      </p:sp>
      <p:sp>
        <p:nvSpPr>
          <p:cNvPr id="8" name="DALI MC+ pushbutton coupler">
            <a:extLst>
              <a:ext uri="{FF2B5EF4-FFF2-40B4-BE49-F238E27FC236}">
                <a16:creationId xmlns:a16="http://schemas.microsoft.com/office/drawing/2014/main" id="{51B0B3E6-52AE-FE41-B4BF-4D50E0BA67AB}"/>
              </a:ext>
            </a:extLst>
          </p:cNvPr>
          <p:cNvSpPr txBox="1">
            <a:spLocks/>
          </p:cNvSpPr>
          <p:nvPr/>
        </p:nvSpPr>
        <p:spPr>
          <a:xfrm>
            <a:off x="801465" y="941484"/>
            <a:ext cx="4286023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126" tIns="65126" rIns="65126" bIns="65126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r>
              <a:rPr lang="de-CH" sz="1800" dirty="0"/>
              <a:t>KNX 4DALI</a:t>
            </a: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88EBFA6-ECCC-E745-9736-DC6A89AAB595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33" y="1522263"/>
            <a:ext cx="7564988" cy="266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782" y="3515894"/>
            <a:ext cx="8378721" cy="284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45268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_lunatone_v1.0-01.png" descr="logo_lunatone_v1.0-01.png">
            <a:extLst>
              <a:ext uri="{FF2B5EF4-FFF2-40B4-BE49-F238E27FC236}">
                <a16:creationId xmlns:a16="http://schemas.microsoft.com/office/drawing/2014/main" id="{B2ACA5A1-9DB0-F946-8861-3FBD3D1A38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308203A-74AB-0648-B147-475212519080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CH" sz="1500" dirty="0"/>
              <a:t>KNX 4DALI</a:t>
            </a:r>
          </a:p>
        </p:txBody>
      </p:sp>
      <p:sp>
        <p:nvSpPr>
          <p:cNvPr id="8" name="DALI MC+ pushbutton coupler">
            <a:extLst>
              <a:ext uri="{FF2B5EF4-FFF2-40B4-BE49-F238E27FC236}">
                <a16:creationId xmlns:a16="http://schemas.microsoft.com/office/drawing/2014/main" id="{51B0B3E6-52AE-FE41-B4BF-4D50E0BA67AB}"/>
              </a:ext>
            </a:extLst>
          </p:cNvPr>
          <p:cNvSpPr txBox="1">
            <a:spLocks/>
          </p:cNvSpPr>
          <p:nvPr/>
        </p:nvSpPr>
        <p:spPr>
          <a:xfrm>
            <a:off x="4661647" y="2916588"/>
            <a:ext cx="4286023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126" tIns="65126" rIns="65126" bIns="65126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r>
              <a:rPr lang="de-CH" sz="1800" dirty="0"/>
              <a:t>KNX-  DALI Demo</a:t>
            </a: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88EBFA6-ECCC-E745-9736-DC6A89AAB595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</p:spTree>
    <p:extLst>
      <p:ext uri="{BB962C8B-B14F-4D97-AF65-F5344CB8AC3E}">
        <p14:creationId xmlns:p14="http://schemas.microsoft.com/office/powerpoint/2010/main" val="340312793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LI MC+ pushbutton coupler">
            <a:extLst>
              <a:ext uri="{FF2B5EF4-FFF2-40B4-BE49-F238E27FC236}">
                <a16:creationId xmlns:a16="http://schemas.microsoft.com/office/drawing/2014/main" id="{5A19186A-2B21-3B43-9909-1856FBB6F91B}"/>
              </a:ext>
            </a:extLst>
          </p:cNvPr>
          <p:cNvSpPr txBox="1">
            <a:spLocks/>
          </p:cNvSpPr>
          <p:nvPr/>
        </p:nvSpPr>
        <p:spPr>
          <a:xfrm>
            <a:off x="1137854" y="923647"/>
            <a:ext cx="4286023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126" tIns="65126" rIns="65126" bIns="65126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r>
              <a:rPr lang="de-CH" sz="1800" dirty="0"/>
              <a:t>DALI-2 BT5 </a:t>
            </a:r>
            <a:r>
              <a:rPr lang="de-CH" sz="1800" dirty="0" err="1"/>
              <a:t>room</a:t>
            </a:r>
            <a:r>
              <a:rPr lang="de-CH" sz="1800" dirty="0"/>
              <a:t> </a:t>
            </a:r>
            <a:r>
              <a:rPr lang="de-CH" sz="1800" dirty="0" err="1"/>
              <a:t>controller</a:t>
            </a:r>
            <a:r>
              <a:rPr lang="de-CH" sz="1800" dirty="0"/>
              <a:t> </a:t>
            </a:r>
            <a:r>
              <a:rPr lang="de-CH" sz="1800" dirty="0">
                <a:highlight>
                  <a:srgbClr val="FAFAFA"/>
                </a:highlight>
              </a:rPr>
              <a:t>WITH KNX</a:t>
            </a:r>
          </a:p>
        </p:txBody>
      </p:sp>
      <p:sp>
        <p:nvSpPr>
          <p:cNvPr id="18" name="4 inputs to connect standard potential-free switches or pushbuttons…">
            <a:extLst>
              <a:ext uri="{FF2B5EF4-FFF2-40B4-BE49-F238E27FC236}">
                <a16:creationId xmlns:a16="http://schemas.microsoft.com/office/drawing/2014/main" id="{701BB4A5-E5EE-B641-A52D-1F47B32FC66F}"/>
              </a:ext>
            </a:extLst>
          </p:cNvPr>
          <p:cNvSpPr txBox="1"/>
          <p:nvPr/>
        </p:nvSpPr>
        <p:spPr>
          <a:xfrm>
            <a:off x="801466" y="1643491"/>
            <a:ext cx="4512996" cy="4290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60" tIns="38160" rIns="38160" bIns="38160"/>
          <a:lstStyle/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DALI Room Controller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mit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KNX interface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Konfiguration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und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Steuerung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des DALI Bus via Bluetooth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mit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der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Lunatone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Smartphone Application DALI Cockpit Mobile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Schalten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und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Dimmen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von DALI gears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über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KNX </a:t>
            </a:r>
            <a:b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</a:b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(ETS: Switch&amp;Dim Gate)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it-IT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DALI </a:t>
            </a:r>
            <a:r>
              <a:rPr lang="it-IT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Szenensteuerung</a:t>
            </a:r>
            <a:r>
              <a:rPr lang="it-IT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</a:t>
            </a:r>
            <a:r>
              <a:rPr lang="it-IT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mit</a:t>
            </a:r>
            <a:r>
              <a:rPr lang="it-IT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KNX Scenes </a:t>
            </a:r>
            <a:br>
              <a:rPr lang="it-IT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</a:br>
            <a:r>
              <a:rPr lang="it-IT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(ETS: Scene Gate)</a:t>
            </a: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8 Gates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für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KNX Integration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stehen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zur</a:t>
            </a:r>
            <a:r>
              <a:rPr lang="en-US" sz="1500" dirty="0">
                <a:latin typeface="Inter Light BETA" panose="02000403000000020004" pitchFamily="2" charset="0"/>
                <a:ea typeface="Inter Light BETA" panose="02000403000000020004" pitchFamily="2" charset="0"/>
              </a:rPr>
              <a:t> </a:t>
            </a:r>
            <a:r>
              <a:rPr lang="en-US" sz="1500" dirty="0" err="1">
                <a:latin typeface="Inter Light BETA" panose="02000403000000020004" pitchFamily="2" charset="0"/>
                <a:ea typeface="Inter Light BETA" panose="02000403000000020004" pitchFamily="2" charset="0"/>
              </a:rPr>
              <a:t>Verfügung</a:t>
            </a:r>
            <a:endParaRPr lang="en-US" sz="1500" dirty="0">
              <a:latin typeface="Inter Light BETA" panose="02000403000000020004" pitchFamily="2" charset="0"/>
              <a:ea typeface="Inter Light BETA" panose="02000403000000020004" pitchFamily="2" charset="0"/>
            </a:endParaRP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500" dirty="0">
              <a:latin typeface="Inter Light BETA" panose="02000403000000020004" pitchFamily="2" charset="0"/>
              <a:ea typeface="Inter Light BETA" panose="02000403000000020004" pitchFamily="2" charset="0"/>
            </a:endParaRPr>
          </a:p>
          <a:p>
            <a:pPr marL="333847" indent="-333847">
              <a:lnSpc>
                <a:spcPct val="150000"/>
              </a:lnSpc>
              <a:spcBef>
                <a:spcPts val="1127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500" dirty="0">
              <a:latin typeface="Inter Light BETA" panose="02000403000000020004" pitchFamily="2" charset="0"/>
              <a:ea typeface="Inter Light BETA" panose="02000403000000020004" pitchFamily="2" charset="0"/>
            </a:endParaRPr>
          </a:p>
        </p:txBody>
      </p:sp>
      <p:pic>
        <p:nvPicPr>
          <p:cNvPr id="22" name="logo_lunatone_v1.0-01.png" descr="logo_lunatone_v1.0-01.png">
            <a:extLst>
              <a:ext uri="{FF2B5EF4-FFF2-40B4-BE49-F238E27FC236}">
                <a16:creationId xmlns:a16="http://schemas.microsoft.com/office/drawing/2014/main" id="{421D5E23-A9FC-6049-BBCC-1B4749CF41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INPUT DEVICES, CONTROL UNITS &amp; SENSORS">
            <a:extLst>
              <a:ext uri="{FF2B5EF4-FFF2-40B4-BE49-F238E27FC236}">
                <a16:creationId xmlns:a16="http://schemas.microsoft.com/office/drawing/2014/main" id="{324A90BB-8652-2348-AF7C-96CA3D3BD336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CH" sz="1500" dirty="0"/>
              <a:t>KNX 4DALI</a:t>
            </a:r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F47C0B-F901-36EF-35A6-F21C4F95AD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7" r="2320"/>
          <a:stretch/>
        </p:blipFill>
        <p:spPr bwMode="auto">
          <a:xfrm>
            <a:off x="5655103" y="2455402"/>
            <a:ext cx="6126432" cy="36893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Line">
            <a:extLst>
              <a:ext uri="{FF2B5EF4-FFF2-40B4-BE49-F238E27FC236}">
                <a16:creationId xmlns:a16="http://schemas.microsoft.com/office/drawing/2014/main" id="{288EBFA6-ECCC-E745-9736-DC6A89AAB595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</p:spTree>
    <p:extLst>
      <p:ext uri="{BB962C8B-B14F-4D97-AF65-F5344CB8AC3E}">
        <p14:creationId xmlns:p14="http://schemas.microsoft.com/office/powerpoint/2010/main" val="71833949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31A8E1E-C738-1EF3-B5BA-D88A0CB44D34}"/>
              </a:ext>
            </a:extLst>
          </p:cNvPr>
          <p:cNvSpPr/>
          <p:nvPr/>
        </p:nvSpPr>
        <p:spPr>
          <a:xfrm>
            <a:off x="6240238" y="4938062"/>
            <a:ext cx="4888973" cy="1013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701040" hangingPunct="0"/>
            <a:endParaRPr lang="de-AT" sz="2640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3B31378-C76B-B92D-9155-776AFD51A0AF}"/>
              </a:ext>
            </a:extLst>
          </p:cNvPr>
          <p:cNvSpPr/>
          <p:nvPr/>
        </p:nvSpPr>
        <p:spPr>
          <a:xfrm>
            <a:off x="6240238" y="3066114"/>
            <a:ext cx="4888973" cy="1443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701040" hangingPunct="0"/>
            <a:endParaRPr lang="de-AT" sz="2640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FE67F72-CFDE-37DB-D39F-B3B872286424}"/>
              </a:ext>
            </a:extLst>
          </p:cNvPr>
          <p:cNvSpPr/>
          <p:nvPr/>
        </p:nvSpPr>
        <p:spPr>
          <a:xfrm>
            <a:off x="6195667" y="1297374"/>
            <a:ext cx="4888972" cy="15045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algn="ctr" defTabSz="701040" hangingPunct="0"/>
            <a:endParaRPr lang="de-AT" sz="2640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8" name="logo_lunatone_v1.0-01.png" descr="logo_lunatone_v1.0-01.png">
            <a:extLst>
              <a:ext uri="{FF2B5EF4-FFF2-40B4-BE49-F238E27FC236}">
                <a16:creationId xmlns:a16="http://schemas.microsoft.com/office/drawing/2014/main" id="{ED2054B8-91DE-4A42-9D43-5C24A99DFE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Line">
            <a:extLst>
              <a:ext uri="{FF2B5EF4-FFF2-40B4-BE49-F238E27FC236}">
                <a16:creationId xmlns:a16="http://schemas.microsoft.com/office/drawing/2014/main" id="{BF5AAA6B-5E06-124A-B98D-CB2AD03C278D}"/>
              </a:ext>
            </a:extLst>
          </p:cNvPr>
          <p:cNvSpPr/>
          <p:nvPr/>
        </p:nvSpPr>
        <p:spPr>
          <a:xfrm>
            <a:off x="603401" y="491536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57618" hangingPunct="0"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de-AT" sz="1547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" name="INPUT DEVICES, CONTROL UNITS &amp; SENSORS">
            <a:extLst>
              <a:ext uri="{FF2B5EF4-FFF2-40B4-BE49-F238E27FC236}">
                <a16:creationId xmlns:a16="http://schemas.microsoft.com/office/drawing/2014/main" id="{3B854FEE-E606-734A-AFD8-555412902E8F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pPr defTabSz="457618" hangingPunct="0"/>
            <a:r>
              <a:rPr lang="de-AT" sz="1406" kern="0" dirty="0">
                <a:latin typeface="Inter Bold"/>
              </a:rPr>
              <a:t>Marketing  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A565683E-F7B2-7AAB-E5A5-69375989A90D}"/>
              </a:ext>
            </a:extLst>
          </p:cNvPr>
          <p:cNvSpPr txBox="1">
            <a:spLocks/>
          </p:cNvSpPr>
          <p:nvPr/>
        </p:nvSpPr>
        <p:spPr>
          <a:xfrm>
            <a:off x="1434595" y="755730"/>
            <a:ext cx="9999020" cy="583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60960" tIns="60960" rIns="60960" bIns="60960" anchor="ctr">
            <a:normAutofit fontScale="70000" lnSpcReduction="20000"/>
          </a:bodyPr>
          <a:lstStyle>
            <a:lvl1pPr marL="16275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pPr marL="0" indent="0" defTabSz="410706">
              <a:spcBef>
                <a:spcPts val="1757"/>
              </a:spcBef>
              <a:buNone/>
            </a:pPr>
            <a:r>
              <a:rPr lang="de-AT" sz="2750" b="1" kern="0" dirty="0">
                <a:latin typeface="Arial"/>
                <a:cs typeface="Arial"/>
              </a:rPr>
              <a:t>Marketing Tools geplant:</a:t>
            </a:r>
          </a:p>
          <a:p>
            <a:pPr marL="312420" lvl="1" indent="0" defTabSz="410706">
              <a:spcBef>
                <a:spcPts val="720"/>
              </a:spcBef>
              <a:buNone/>
            </a:pPr>
            <a:endParaRPr lang="de-AT" sz="132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lvl="1" indent="-194945" defTabSz="410706"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de-AT" sz="1650" b="1" kern="0" dirty="0">
                <a:latin typeface="Arial"/>
                <a:cs typeface="Arial"/>
              </a:rPr>
              <a:t>Lunatone </a:t>
            </a:r>
            <a:r>
              <a:rPr lang="de-AT" sz="1650" b="1" kern="0" dirty="0" err="1">
                <a:latin typeface="Arial"/>
                <a:cs typeface="Arial"/>
              </a:rPr>
              <a:t>Anwendungs</a:t>
            </a:r>
            <a:r>
              <a:rPr lang="de-AT" sz="1650" b="1" kern="0" dirty="0">
                <a:latin typeface="Arial"/>
                <a:cs typeface="Arial"/>
              </a:rPr>
              <a:t> Präsentationen</a:t>
            </a:r>
            <a:endParaRPr lang="de-AT" sz="168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9785" lvl="2" indent="-194945" defTabSz="410706">
              <a:spcBef>
                <a:spcPts val="720"/>
              </a:spcBef>
              <a:buFont typeface="Arial" panose="020B0604020202020204" pitchFamily="34" charset="0"/>
              <a:buChar char="•"/>
            </a:pPr>
            <a:endParaRPr lang="de-AT" sz="168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420" lvl="1" indent="0" defTabSz="410706">
              <a:spcBef>
                <a:spcPts val="720"/>
              </a:spcBef>
              <a:buNone/>
            </a:pPr>
            <a:endParaRPr lang="de-AT" sz="168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420" lvl="1" indent="0" defTabSz="410706">
              <a:spcBef>
                <a:spcPts val="720"/>
              </a:spcBef>
              <a:buNone/>
            </a:pPr>
            <a:endParaRPr lang="de-AT" sz="168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lvl="1" indent="-194945" defTabSz="410706">
              <a:spcBef>
                <a:spcPts val="720"/>
              </a:spcBef>
              <a:buFont typeface="Arial" panose="020B0604020202020204" pitchFamily="34" charset="0"/>
              <a:buChar char="•"/>
            </a:pPr>
            <a:endParaRPr lang="de-AT" sz="168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lvl="1" indent="-194945" defTabSz="410706">
              <a:spcBef>
                <a:spcPts val="720"/>
              </a:spcBef>
              <a:buFont typeface="Arial" panose="020B0604020202020204" pitchFamily="34" charset="0"/>
              <a:buChar char="•"/>
            </a:pPr>
            <a:endParaRPr lang="de-AT" sz="168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lvl="1" indent="-194945" defTabSz="410706">
              <a:spcBef>
                <a:spcPts val="720"/>
              </a:spcBef>
              <a:buFont typeface="Arial" panose="020B0604020202020204" pitchFamily="34" charset="0"/>
              <a:buChar char="•"/>
            </a:pPr>
            <a:endParaRPr lang="de-AT" sz="168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lvl="1" indent="-194945" defTabSz="410706"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de-AT" sz="1650" b="1" kern="0" dirty="0">
                <a:latin typeface="Arial"/>
                <a:cs typeface="Arial"/>
              </a:rPr>
              <a:t>Neue Version der Lunatone Broschüre</a:t>
            </a:r>
          </a:p>
          <a:p>
            <a:pPr marL="312420" lvl="1" indent="0" defTabSz="410706">
              <a:spcBef>
                <a:spcPts val="720"/>
              </a:spcBef>
              <a:buNone/>
            </a:pPr>
            <a:endParaRPr lang="de-AT" sz="168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420" lvl="1" indent="0" defTabSz="410706">
              <a:spcBef>
                <a:spcPts val="720"/>
              </a:spcBef>
              <a:buNone/>
            </a:pPr>
            <a:endParaRPr lang="de-AT" sz="168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420" lvl="1" indent="0" defTabSz="410706">
              <a:spcBef>
                <a:spcPts val="720"/>
              </a:spcBef>
              <a:buNone/>
            </a:pPr>
            <a:endParaRPr lang="de-AT" sz="168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420" lvl="1" indent="0" defTabSz="410706">
              <a:spcBef>
                <a:spcPts val="720"/>
              </a:spcBef>
              <a:buNone/>
            </a:pPr>
            <a:endParaRPr lang="de-AT" sz="168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lvl="1" indent="-194945" defTabSz="410706">
              <a:spcBef>
                <a:spcPts val="720"/>
              </a:spcBef>
              <a:buFont typeface="Arial" panose="020B0604020202020204" pitchFamily="34" charset="0"/>
              <a:buChar char="•"/>
            </a:pPr>
            <a:endParaRPr lang="de-AT" sz="168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lvl="1" indent="-194945" defTabSz="410706">
              <a:spcBef>
                <a:spcPts val="720"/>
              </a:spcBef>
              <a:buFont typeface="Arial" panose="020B0604020202020204" pitchFamily="34" charset="0"/>
              <a:buChar char="•"/>
            </a:pPr>
            <a:endParaRPr lang="de-AT" sz="168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lvl="1" indent="-194945" defTabSz="410706"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de-AT" sz="1650" b="1" kern="0" dirty="0">
                <a:latin typeface="Arial"/>
                <a:cs typeface="Arial"/>
              </a:rPr>
              <a:t>Lunatone Neuprodukt Videos - Video in </a:t>
            </a:r>
            <a:r>
              <a:rPr lang="de-AT" sz="1650" b="1" kern="0" dirty="0" err="1">
                <a:latin typeface="Arial"/>
                <a:cs typeface="Arial"/>
              </a:rPr>
              <a:t>Youtube</a:t>
            </a:r>
            <a:endParaRPr lang="de-AT" sz="1650" kern="0" dirty="0">
              <a:latin typeface="Arial"/>
              <a:cs typeface="Arial"/>
            </a:endParaRPr>
          </a:p>
          <a:p>
            <a:pPr marL="507365" lvl="1" indent="-194945" defTabSz="410706">
              <a:spcBef>
                <a:spcPts val="720"/>
              </a:spcBef>
            </a:pPr>
            <a:endParaRPr lang="de-AT" sz="1406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lvl="1" indent="-194945" defTabSz="410706">
              <a:spcBef>
                <a:spcPts val="720"/>
              </a:spcBef>
            </a:pPr>
            <a:endParaRPr lang="de-AT" sz="1406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lvl="1" indent="-194945" defTabSz="410706">
              <a:spcBef>
                <a:spcPts val="720"/>
              </a:spcBef>
            </a:pPr>
            <a:endParaRPr lang="de-AT" sz="1406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lvl="1" indent="-194945" defTabSz="410706">
              <a:spcBef>
                <a:spcPts val="720"/>
              </a:spcBef>
            </a:pPr>
            <a:endParaRPr lang="de-AT" sz="1406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lvl="1" indent="-194945" defTabSz="410706">
              <a:spcBef>
                <a:spcPts val="720"/>
              </a:spcBef>
            </a:pPr>
            <a:endParaRPr lang="de-AT" sz="1406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lvl="1" indent="-194945" defTabSz="410706">
              <a:spcBef>
                <a:spcPts val="720"/>
              </a:spcBef>
            </a:pPr>
            <a:endParaRPr lang="de-AT" sz="1406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420" lvl="1" indent="0" defTabSz="410706">
              <a:spcBef>
                <a:spcPts val="720"/>
              </a:spcBef>
              <a:buNone/>
            </a:pPr>
            <a:endParaRPr lang="de-AT" sz="1406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420" lvl="1" indent="0" defTabSz="410706">
              <a:spcBef>
                <a:spcPts val="720"/>
              </a:spcBef>
              <a:buNone/>
            </a:pPr>
            <a:r>
              <a:rPr lang="de-AT" sz="1406" kern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https://www.youtube.com/watch?v=RWsRsXpFx7Y</a:t>
            </a:r>
            <a:endParaRPr lang="de-AT" sz="1406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365" lvl="1" indent="-194945" defTabSz="410706">
              <a:spcBef>
                <a:spcPts val="720"/>
              </a:spcBef>
            </a:pPr>
            <a:endParaRPr lang="de-AT" sz="1406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5AAF8C-B2E9-80DC-5E08-76EC3903E0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917" t="4267" r="1917" b="-4267"/>
          <a:stretch/>
        </p:blipFill>
        <p:spPr>
          <a:xfrm>
            <a:off x="2299620" y="4828472"/>
            <a:ext cx="1910626" cy="147148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539197C-1A17-AF72-D413-BD7181145685}"/>
              </a:ext>
            </a:extLst>
          </p:cNvPr>
          <p:cNvSpPr txBox="1"/>
          <p:nvPr/>
        </p:nvSpPr>
        <p:spPr>
          <a:xfrm>
            <a:off x="6490003" y="5210446"/>
            <a:ext cx="4285469" cy="4555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60" tIns="60960" rIns="60960" bIns="60960" numCol="1" spcCol="38100" rtlCol="0" anchor="ctr">
            <a:spAutoFit/>
          </a:bodyPr>
          <a:lstStyle/>
          <a:p>
            <a:pPr marL="205740" indent="-205740" defTabSz="701040" hangingPunct="0">
              <a:buFont typeface="Arial" panose="020B0604020202020204" pitchFamily="34" charset="0"/>
              <a:buChar char="•"/>
            </a:pPr>
            <a:r>
              <a:rPr lang="de-AT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Vorstellung neuer Produkte–Funktionen &amp; Inbetriebnahme</a:t>
            </a:r>
          </a:p>
          <a:p>
            <a:pPr defTabSz="701040" hangingPunct="0"/>
            <a:r>
              <a:rPr lang="de-AT" sz="96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Start: September 2023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06FA741-8FC9-687B-D4C3-004FE8CB9B0A}"/>
              </a:ext>
            </a:extLst>
          </p:cNvPr>
          <p:cNvSpPr txBox="1"/>
          <p:nvPr/>
        </p:nvSpPr>
        <p:spPr>
          <a:xfrm>
            <a:off x="6550963" y="3139342"/>
            <a:ext cx="2854628" cy="12126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60" tIns="60960" rIns="60960" bIns="60960" numCol="1" spcCol="38100" rtlCol="0" anchor="ctr">
            <a:spAutoFit/>
          </a:bodyPr>
          <a:lstStyle/>
          <a:p>
            <a:pPr defTabSz="701040" hangingPunct="0"/>
            <a:r>
              <a:rPr lang="de-AT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Inhalt:</a:t>
            </a: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r>
              <a:rPr lang="de-AT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Anwendungsbeispiele</a:t>
            </a: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r>
              <a:rPr lang="de-AT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Übersicht über das Produktportfolio</a:t>
            </a: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r>
              <a:rPr lang="de-AT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Produktbeschreibung</a:t>
            </a:r>
            <a:endParaRPr lang="de-AT" sz="1200" kern="0" dirty="0">
              <a:solidFill>
                <a:srgbClr val="000000"/>
              </a:solidFill>
              <a:latin typeface="Helvetica Neue"/>
              <a:cs typeface="Arial" panose="020B0604020202020204" pitchFamily="34" charset="0"/>
              <a:sym typeface="Helvetica Neue"/>
            </a:endParaRPr>
          </a:p>
          <a:p>
            <a:pPr defTabSz="701040" hangingPunct="0"/>
            <a:endParaRPr lang="de-AT" sz="1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defTabSz="701040" hangingPunct="0"/>
            <a:r>
              <a:rPr lang="de-AT" sz="108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Geplantes Erscheinungsdatum: Sept 2023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24DA6BC-0C25-66B5-6360-E316C2998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779" y="3249432"/>
            <a:ext cx="789533" cy="1121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B7C58E7-ED16-FCC7-F34F-27E83DD88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484" y="1862768"/>
            <a:ext cx="1610646" cy="90406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DABE869-1D89-C666-4423-387F5DCEC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7658" y="1534756"/>
            <a:ext cx="1793035" cy="101026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C969D84-ED10-78BE-F6D9-0ACF7692E085}"/>
              </a:ext>
            </a:extLst>
          </p:cNvPr>
          <p:cNvSpPr txBox="1"/>
          <p:nvPr/>
        </p:nvSpPr>
        <p:spPr>
          <a:xfrm>
            <a:off x="6490003" y="1413054"/>
            <a:ext cx="2969403" cy="12126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60" tIns="60960" rIns="60960" bIns="60960" numCol="1" spcCol="38100" rtlCol="0" anchor="ctr">
            <a:spAutoFit/>
          </a:bodyPr>
          <a:lstStyle/>
          <a:p>
            <a:pPr defTabSz="701040" hangingPunct="0"/>
            <a:r>
              <a:rPr lang="de-AT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Inhalt: </a:t>
            </a: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r>
              <a:rPr lang="de-AT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Kundenanforderungen pro Anwendung</a:t>
            </a: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r>
              <a:rPr lang="de-AT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Anwendungsbeispiele</a:t>
            </a:r>
          </a:p>
          <a:p>
            <a:pPr marL="205740" indent="-205740" defTabSz="701040" hangingPunct="0">
              <a:buFont typeface="Arial" panose="020B0604020202020204" pitchFamily="34" charset="0"/>
              <a:buChar char="•"/>
            </a:pPr>
            <a:r>
              <a:rPr lang="de-AT" sz="1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Referenzprojekte</a:t>
            </a:r>
            <a:endParaRPr lang="de-AT" sz="1200" kern="0" dirty="0">
              <a:solidFill>
                <a:srgbClr val="000000"/>
              </a:solidFill>
              <a:latin typeface="Helvetica Neue"/>
              <a:cs typeface="Arial" panose="020B0604020202020204" pitchFamily="34" charset="0"/>
              <a:sym typeface="Helvetica Neue"/>
            </a:endParaRPr>
          </a:p>
          <a:p>
            <a:pPr defTabSz="701040" hangingPunct="0"/>
            <a:endParaRPr lang="de-AT" sz="1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defTabSz="701040" hangingPunct="0"/>
            <a:r>
              <a:rPr lang="de-AT" sz="108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Start: Juli 2023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6F74223-AB68-94FE-9B36-A6D21327AF40}"/>
              </a:ext>
            </a:extLst>
          </p:cNvPr>
          <p:cNvSpPr txBox="1"/>
          <p:nvPr/>
        </p:nvSpPr>
        <p:spPr>
          <a:xfrm rot="983604">
            <a:off x="9400699" y="1300722"/>
            <a:ext cx="257923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AT" sz="1600" b="1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Layout PPT erstellt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AT" sz="1600" b="1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Referenzprojekte fehlen?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47A922C-F716-4405-2C1B-C4F110921580}"/>
              </a:ext>
            </a:extLst>
          </p:cNvPr>
          <p:cNvSpPr txBox="1"/>
          <p:nvPr/>
        </p:nvSpPr>
        <p:spPr>
          <a:xfrm rot="705638">
            <a:off x="9835341" y="3322941"/>
            <a:ext cx="98623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AT" sz="1600" b="1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 Arbeit </a:t>
            </a:r>
          </a:p>
        </p:txBody>
      </p:sp>
    </p:spTree>
    <p:extLst>
      <p:ext uri="{BB962C8B-B14F-4D97-AF65-F5344CB8AC3E}">
        <p14:creationId xmlns:p14="http://schemas.microsoft.com/office/powerpoint/2010/main" val="235747644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FE3E532-48A2-F077-D56A-9D391E4F267C}"/>
              </a:ext>
            </a:extLst>
          </p:cNvPr>
          <p:cNvGrpSpPr/>
          <p:nvPr/>
        </p:nvGrpSpPr>
        <p:grpSpPr>
          <a:xfrm>
            <a:off x="801465" y="2295144"/>
            <a:ext cx="10691187" cy="3058867"/>
            <a:chOff x="-237565" y="235257"/>
            <a:chExt cx="6070663" cy="19219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57BEFD-2EC8-DA39-5EE3-5FAA61DD41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" r="208" b="8"/>
            <a:stretch/>
          </p:blipFill>
          <p:spPr bwMode="auto">
            <a:xfrm>
              <a:off x="-237565" y="235257"/>
              <a:ext cx="6070663" cy="192194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D8BA119-3CF1-0884-B48D-986CCE11295A}"/>
                </a:ext>
              </a:extLst>
            </p:cNvPr>
            <p:cNvCxnSpPr/>
            <p:nvPr/>
          </p:nvCxnSpPr>
          <p:spPr>
            <a:xfrm flipH="1">
              <a:off x="2333538" y="673034"/>
              <a:ext cx="1175671" cy="431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7" name="DALI MC+ pushbutton coupler">
            <a:extLst>
              <a:ext uri="{FF2B5EF4-FFF2-40B4-BE49-F238E27FC236}">
                <a16:creationId xmlns:a16="http://schemas.microsoft.com/office/drawing/2014/main" id="{5A19186A-2B21-3B43-9909-1856FBB6F91B}"/>
              </a:ext>
            </a:extLst>
          </p:cNvPr>
          <p:cNvSpPr txBox="1">
            <a:spLocks/>
          </p:cNvSpPr>
          <p:nvPr/>
        </p:nvSpPr>
        <p:spPr>
          <a:xfrm>
            <a:off x="1137854" y="923647"/>
            <a:ext cx="4286023" cy="580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126" tIns="65126" rIns="65126" bIns="65126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r>
              <a:rPr lang="de-CH" sz="1800" dirty="0"/>
              <a:t>DALI-2 BT5 </a:t>
            </a:r>
            <a:r>
              <a:rPr lang="de-CH" sz="1800" dirty="0" err="1">
                <a:highlight>
                  <a:srgbClr val="FAFAFA"/>
                </a:highlight>
              </a:rPr>
              <a:t>room</a:t>
            </a:r>
            <a:r>
              <a:rPr lang="de-CH" sz="1800" dirty="0">
                <a:highlight>
                  <a:srgbClr val="FAFAFA"/>
                </a:highlight>
              </a:rPr>
              <a:t> </a:t>
            </a:r>
            <a:r>
              <a:rPr lang="de-CH" sz="1800" dirty="0" err="1">
                <a:highlight>
                  <a:srgbClr val="FAFAFA"/>
                </a:highlight>
              </a:rPr>
              <a:t>controller</a:t>
            </a:r>
            <a:r>
              <a:rPr lang="de-CH" sz="1800" dirty="0">
                <a:highlight>
                  <a:srgbClr val="FAFAFA"/>
                </a:highlight>
              </a:rPr>
              <a:t> WITH KNX</a:t>
            </a:r>
          </a:p>
        </p:txBody>
      </p:sp>
      <p:pic>
        <p:nvPicPr>
          <p:cNvPr id="22" name="logo_lunatone_v1.0-01.png" descr="logo_lunatone_v1.0-01.png">
            <a:extLst>
              <a:ext uri="{FF2B5EF4-FFF2-40B4-BE49-F238E27FC236}">
                <a16:creationId xmlns:a16="http://schemas.microsoft.com/office/drawing/2014/main" id="{421D5E23-A9FC-6049-BBCC-1B4749CF41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922" y="34359"/>
            <a:ext cx="1995957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INPUT DEVICES, CONTROL UNITS &amp; SENSORS">
            <a:extLst>
              <a:ext uri="{FF2B5EF4-FFF2-40B4-BE49-F238E27FC236}">
                <a16:creationId xmlns:a16="http://schemas.microsoft.com/office/drawing/2014/main" id="{324A90BB-8652-2348-AF7C-96CA3D3BD336}"/>
              </a:ext>
            </a:extLst>
          </p:cNvPr>
          <p:cNvSpPr txBox="1"/>
          <p:nvPr/>
        </p:nvSpPr>
        <p:spPr>
          <a:xfrm>
            <a:off x="325789" y="163160"/>
            <a:ext cx="8671719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60" tIns="38160" rIns="38160" bIns="38160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CH" sz="1500" dirty="0"/>
              <a:t>KNX 4DALI</a:t>
            </a: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88EBFA6-ECCC-E745-9736-DC6A89AAB595}"/>
              </a:ext>
            </a:extLst>
          </p:cNvPr>
          <p:cNvSpPr/>
          <p:nvPr/>
        </p:nvSpPr>
        <p:spPr>
          <a:xfrm>
            <a:off x="0" y="558049"/>
            <a:ext cx="121920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8160" tIns="38160" rIns="38160" bIns="38160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700"/>
          </a:p>
        </p:txBody>
      </p:sp>
    </p:spTree>
    <p:extLst>
      <p:ext uri="{BB962C8B-B14F-4D97-AF65-F5344CB8AC3E}">
        <p14:creationId xmlns:p14="http://schemas.microsoft.com/office/powerpoint/2010/main" val="294447628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logo_lunatone_v1.0-01.png" descr="logo_lunatone_v1.0-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876" y="5360450"/>
            <a:ext cx="2528252" cy="699044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expertise and passion for advanced technologies…"/>
          <p:cNvSpPr txBox="1"/>
          <p:nvPr/>
        </p:nvSpPr>
        <p:spPr>
          <a:xfrm>
            <a:off x="4115335" y="5996192"/>
            <a:ext cx="4237378" cy="621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ctr" defTabSz="642845"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DE" sz="1000" dirty="0"/>
              <a:t>Fachwissen und Leidenschaft für fortschrittliche Technologien</a:t>
            </a:r>
          </a:p>
          <a:p>
            <a:pPr algn="ctr" defTabSz="642845"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de-DE" sz="1000" dirty="0"/>
              <a:t>und zukunftsweisende Systeme</a:t>
            </a:r>
          </a:p>
        </p:txBody>
      </p:sp>
      <p:pic>
        <p:nvPicPr>
          <p:cNvPr id="937" name="DALI Webslider.png" descr="DALI Webslider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0178" y="2496537"/>
            <a:ext cx="2528252" cy="2400374"/>
          </a:xfrm>
          <a:prstGeom prst="rect">
            <a:avLst/>
          </a:prstGeom>
          <a:ln>
            <a:noFill/>
          </a:ln>
          <a:effectLst>
            <a:outerShdw blurRad="279400" dist="139700" dir="3300000" algn="tl" rotWithShape="0">
              <a:srgbClr val="333333">
                <a:alpha val="40000"/>
              </a:srgbClr>
            </a:outerShdw>
          </a:effectLst>
        </p:spPr>
      </p:pic>
      <p:pic>
        <p:nvPicPr>
          <p:cNvPr id="938" name="image8.png" descr="image8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522" y="6125586"/>
            <a:ext cx="694414" cy="2865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1" name="Group"/>
          <p:cNvGrpSpPr/>
          <p:nvPr/>
        </p:nvGrpSpPr>
        <p:grpSpPr>
          <a:xfrm>
            <a:off x="7140378" y="6132629"/>
            <a:ext cx="766924" cy="286541"/>
            <a:chOff x="0" y="0"/>
            <a:chExt cx="1090735" cy="407521"/>
          </a:xfrm>
        </p:grpSpPr>
        <p:pic>
          <p:nvPicPr>
            <p:cNvPr id="939" name="Lunatone-DALI2-Thumbnail.png" descr="Lunatone-DALI2-Thumbnail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50" y="66829"/>
              <a:ext cx="1043386" cy="291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14518" y="7"/>
                  </a:moveTo>
                  <a:cubicBezTo>
                    <a:pt x="14474" y="43"/>
                    <a:pt x="14633" y="216"/>
                    <a:pt x="14986" y="506"/>
                  </a:cubicBezTo>
                  <a:cubicBezTo>
                    <a:pt x="16101" y="1419"/>
                    <a:pt x="17067" y="2681"/>
                    <a:pt x="17804" y="4140"/>
                  </a:cubicBezTo>
                  <a:cubicBezTo>
                    <a:pt x="17806" y="4143"/>
                    <a:pt x="17811" y="4167"/>
                    <a:pt x="17812" y="4169"/>
                  </a:cubicBezTo>
                  <a:cubicBezTo>
                    <a:pt x="17816" y="4177"/>
                    <a:pt x="17817" y="4162"/>
                    <a:pt x="17821" y="4169"/>
                  </a:cubicBezTo>
                  <a:cubicBezTo>
                    <a:pt x="18515" y="5554"/>
                    <a:pt x="19009" y="7110"/>
                    <a:pt x="19209" y="8683"/>
                  </a:cubicBezTo>
                  <a:cubicBezTo>
                    <a:pt x="19354" y="9823"/>
                    <a:pt x="19344" y="11519"/>
                    <a:pt x="19193" y="12669"/>
                  </a:cubicBezTo>
                  <a:cubicBezTo>
                    <a:pt x="19027" y="13929"/>
                    <a:pt x="18694" y="15144"/>
                    <a:pt x="18215" y="16275"/>
                  </a:cubicBezTo>
                  <a:cubicBezTo>
                    <a:pt x="18147" y="16437"/>
                    <a:pt x="18055" y="16629"/>
                    <a:pt x="17944" y="16861"/>
                  </a:cubicBezTo>
                  <a:cubicBezTo>
                    <a:pt x="17940" y="16868"/>
                    <a:pt x="17939" y="16883"/>
                    <a:pt x="17936" y="16890"/>
                  </a:cubicBezTo>
                  <a:cubicBezTo>
                    <a:pt x="17210" y="18387"/>
                    <a:pt x="16228" y="19717"/>
                    <a:pt x="15044" y="20730"/>
                  </a:cubicBezTo>
                  <a:cubicBezTo>
                    <a:pt x="14154" y="21490"/>
                    <a:pt x="14274" y="21571"/>
                    <a:pt x="15471" y="21023"/>
                  </a:cubicBezTo>
                  <a:cubicBezTo>
                    <a:pt x="18713" y="19538"/>
                    <a:pt x="20957" y="16223"/>
                    <a:pt x="21510" y="12142"/>
                  </a:cubicBezTo>
                  <a:cubicBezTo>
                    <a:pt x="21554" y="11815"/>
                    <a:pt x="21583" y="11521"/>
                    <a:pt x="21600" y="11233"/>
                  </a:cubicBezTo>
                  <a:cubicBezTo>
                    <a:pt x="21595" y="10614"/>
                    <a:pt x="21589" y="10321"/>
                    <a:pt x="21584" y="9914"/>
                  </a:cubicBezTo>
                  <a:cubicBezTo>
                    <a:pt x="21561" y="9639"/>
                    <a:pt x="21532" y="9355"/>
                    <a:pt x="21485" y="9035"/>
                  </a:cubicBezTo>
                  <a:cubicBezTo>
                    <a:pt x="21191" y="7016"/>
                    <a:pt x="20483" y="5220"/>
                    <a:pt x="19439" y="3730"/>
                  </a:cubicBezTo>
                  <a:cubicBezTo>
                    <a:pt x="19419" y="3700"/>
                    <a:pt x="19402" y="3671"/>
                    <a:pt x="19382" y="3642"/>
                  </a:cubicBezTo>
                  <a:cubicBezTo>
                    <a:pt x="18323" y="2161"/>
                    <a:pt x="16930" y="1003"/>
                    <a:pt x="15274" y="271"/>
                  </a:cubicBezTo>
                  <a:cubicBezTo>
                    <a:pt x="14815" y="69"/>
                    <a:pt x="14562" y="-29"/>
                    <a:pt x="14518" y="7"/>
                  </a:cubicBezTo>
                  <a:close/>
                  <a:moveTo>
                    <a:pt x="5694" y="7042"/>
                  </a:moveTo>
                  <a:lnTo>
                    <a:pt x="5759" y="7247"/>
                  </a:lnTo>
                  <a:cubicBezTo>
                    <a:pt x="5745" y="7159"/>
                    <a:pt x="5750" y="7089"/>
                    <a:pt x="5751" y="7042"/>
                  </a:cubicBezTo>
                  <a:lnTo>
                    <a:pt x="5694" y="7042"/>
                  </a:lnTo>
                  <a:close/>
                  <a:moveTo>
                    <a:pt x="20228" y="7042"/>
                  </a:moveTo>
                  <a:cubicBezTo>
                    <a:pt x="20446" y="7042"/>
                    <a:pt x="20512" y="7148"/>
                    <a:pt x="20672" y="7716"/>
                  </a:cubicBezTo>
                  <a:cubicBezTo>
                    <a:pt x="20994" y="8866"/>
                    <a:pt x="20909" y="10035"/>
                    <a:pt x="20368" y="12025"/>
                  </a:cubicBezTo>
                  <a:lnTo>
                    <a:pt x="20055" y="13168"/>
                  </a:lnTo>
                  <a:lnTo>
                    <a:pt x="20442" y="13109"/>
                  </a:lnTo>
                  <a:lnTo>
                    <a:pt x="20828" y="13080"/>
                  </a:lnTo>
                  <a:lnTo>
                    <a:pt x="20828" y="13754"/>
                  </a:lnTo>
                  <a:lnTo>
                    <a:pt x="20828" y="14428"/>
                  </a:lnTo>
                  <a:lnTo>
                    <a:pt x="20162" y="14487"/>
                  </a:lnTo>
                  <a:cubicBezTo>
                    <a:pt x="19746" y="14521"/>
                    <a:pt x="19477" y="14465"/>
                    <a:pt x="19456" y="14340"/>
                  </a:cubicBezTo>
                  <a:cubicBezTo>
                    <a:pt x="19413" y="14092"/>
                    <a:pt x="19545" y="13055"/>
                    <a:pt x="19620" y="13050"/>
                  </a:cubicBezTo>
                  <a:cubicBezTo>
                    <a:pt x="19718" y="13045"/>
                    <a:pt x="19815" y="12726"/>
                    <a:pt x="19792" y="12493"/>
                  </a:cubicBezTo>
                  <a:cubicBezTo>
                    <a:pt x="19780" y="12368"/>
                    <a:pt x="19918" y="11712"/>
                    <a:pt x="20096" y="11028"/>
                  </a:cubicBezTo>
                  <a:cubicBezTo>
                    <a:pt x="20382" y="9935"/>
                    <a:pt x="20419" y="9699"/>
                    <a:pt x="20409" y="9064"/>
                  </a:cubicBezTo>
                  <a:cubicBezTo>
                    <a:pt x="20397" y="8353"/>
                    <a:pt x="20391" y="8331"/>
                    <a:pt x="20162" y="8331"/>
                  </a:cubicBezTo>
                  <a:cubicBezTo>
                    <a:pt x="20034" y="8331"/>
                    <a:pt x="19943" y="8399"/>
                    <a:pt x="19957" y="8478"/>
                  </a:cubicBezTo>
                  <a:cubicBezTo>
                    <a:pt x="20018" y="8830"/>
                    <a:pt x="19852" y="9416"/>
                    <a:pt x="19694" y="9416"/>
                  </a:cubicBezTo>
                  <a:cubicBezTo>
                    <a:pt x="19488" y="9416"/>
                    <a:pt x="19449" y="9026"/>
                    <a:pt x="19562" y="8243"/>
                  </a:cubicBezTo>
                  <a:cubicBezTo>
                    <a:pt x="19676" y="7463"/>
                    <a:pt x="19907" y="7042"/>
                    <a:pt x="20228" y="7042"/>
                  </a:cubicBezTo>
                  <a:close/>
                  <a:moveTo>
                    <a:pt x="5990" y="8068"/>
                  </a:moveTo>
                  <a:cubicBezTo>
                    <a:pt x="6024" y="8259"/>
                    <a:pt x="6058" y="8467"/>
                    <a:pt x="6080" y="8712"/>
                  </a:cubicBezTo>
                  <a:cubicBezTo>
                    <a:pt x="6080" y="8686"/>
                    <a:pt x="6080" y="8616"/>
                    <a:pt x="6080" y="8595"/>
                  </a:cubicBezTo>
                  <a:cubicBezTo>
                    <a:pt x="6079" y="8301"/>
                    <a:pt x="6060" y="8079"/>
                    <a:pt x="6039" y="8126"/>
                  </a:cubicBezTo>
                  <a:cubicBezTo>
                    <a:pt x="6031" y="8144"/>
                    <a:pt x="6005" y="8094"/>
                    <a:pt x="5990" y="8068"/>
                  </a:cubicBezTo>
                  <a:close/>
                  <a:moveTo>
                    <a:pt x="8553" y="8742"/>
                  </a:moveTo>
                  <a:lnTo>
                    <a:pt x="8545" y="8800"/>
                  </a:lnTo>
                  <a:cubicBezTo>
                    <a:pt x="8548" y="8803"/>
                    <a:pt x="8557" y="8845"/>
                    <a:pt x="8561" y="8859"/>
                  </a:cubicBezTo>
                  <a:lnTo>
                    <a:pt x="8553" y="8742"/>
                  </a:lnTo>
                  <a:close/>
                  <a:moveTo>
                    <a:pt x="0" y="13490"/>
                  </a:moveTo>
                  <a:cubicBezTo>
                    <a:pt x="19" y="13571"/>
                    <a:pt x="32" y="13655"/>
                    <a:pt x="49" y="13725"/>
                  </a:cubicBezTo>
                  <a:cubicBezTo>
                    <a:pt x="49" y="13704"/>
                    <a:pt x="48" y="13682"/>
                    <a:pt x="49" y="13666"/>
                  </a:cubicBezTo>
                  <a:cubicBezTo>
                    <a:pt x="55" y="13558"/>
                    <a:pt x="31" y="13487"/>
                    <a:pt x="0" y="13490"/>
                  </a:cubicBezTo>
                  <a:close/>
                  <a:moveTo>
                    <a:pt x="5751" y="14193"/>
                  </a:moveTo>
                  <a:lnTo>
                    <a:pt x="5644" y="14516"/>
                  </a:lnTo>
                  <a:lnTo>
                    <a:pt x="6409" y="14516"/>
                  </a:lnTo>
                  <a:lnTo>
                    <a:pt x="6482" y="14516"/>
                  </a:lnTo>
                  <a:cubicBezTo>
                    <a:pt x="6089" y="14516"/>
                    <a:pt x="5751" y="14434"/>
                    <a:pt x="5735" y="14340"/>
                  </a:cubicBezTo>
                  <a:cubicBezTo>
                    <a:pt x="5730" y="14310"/>
                    <a:pt x="5746" y="14249"/>
                    <a:pt x="5751" y="14193"/>
                  </a:cubicBezTo>
                  <a:close/>
                  <a:moveTo>
                    <a:pt x="8109" y="14193"/>
                  </a:moveTo>
                  <a:lnTo>
                    <a:pt x="8085" y="14516"/>
                  </a:lnTo>
                  <a:lnTo>
                    <a:pt x="8389" y="14516"/>
                  </a:lnTo>
                  <a:cubicBezTo>
                    <a:pt x="8227" y="14470"/>
                    <a:pt x="8139" y="14378"/>
                    <a:pt x="8109" y="14193"/>
                  </a:cubicBezTo>
                  <a:close/>
                  <a:moveTo>
                    <a:pt x="205" y="14311"/>
                  </a:moveTo>
                  <a:lnTo>
                    <a:pt x="263" y="14516"/>
                  </a:lnTo>
                  <a:lnTo>
                    <a:pt x="1224" y="14516"/>
                  </a:lnTo>
                  <a:cubicBezTo>
                    <a:pt x="675" y="14479"/>
                    <a:pt x="301" y="14434"/>
                    <a:pt x="205" y="14311"/>
                  </a:cubicBezTo>
                  <a:close/>
                  <a:moveTo>
                    <a:pt x="9950" y="14369"/>
                  </a:moveTo>
                  <a:lnTo>
                    <a:pt x="9966" y="14516"/>
                  </a:lnTo>
                  <a:lnTo>
                    <a:pt x="10484" y="14516"/>
                  </a:lnTo>
                  <a:lnTo>
                    <a:pt x="10993" y="14516"/>
                  </a:lnTo>
                  <a:lnTo>
                    <a:pt x="10993" y="14428"/>
                  </a:lnTo>
                  <a:lnTo>
                    <a:pt x="10492" y="14487"/>
                  </a:lnTo>
                  <a:cubicBezTo>
                    <a:pt x="10193" y="14518"/>
                    <a:pt x="10003" y="14472"/>
                    <a:pt x="9950" y="14369"/>
                  </a:cubicBezTo>
                  <a:close/>
                  <a:moveTo>
                    <a:pt x="15126" y="14428"/>
                  </a:moveTo>
                  <a:lnTo>
                    <a:pt x="15126" y="14516"/>
                  </a:lnTo>
                  <a:lnTo>
                    <a:pt x="15413" y="14516"/>
                  </a:lnTo>
                  <a:cubicBezTo>
                    <a:pt x="15270" y="14492"/>
                    <a:pt x="15146" y="14472"/>
                    <a:pt x="15126" y="14428"/>
                  </a:cubicBezTo>
                  <a:close/>
                  <a:moveTo>
                    <a:pt x="18001" y="15219"/>
                  </a:moveTo>
                  <a:cubicBezTo>
                    <a:pt x="18002" y="15232"/>
                    <a:pt x="17987" y="15263"/>
                    <a:pt x="17985" y="15278"/>
                  </a:cubicBezTo>
                  <a:lnTo>
                    <a:pt x="18018" y="15219"/>
                  </a:lnTo>
                  <a:lnTo>
                    <a:pt x="18001" y="15219"/>
                  </a:lnTo>
                  <a:close/>
                  <a:moveTo>
                    <a:pt x="14041" y="21462"/>
                  </a:moveTo>
                  <a:lnTo>
                    <a:pt x="14008" y="21492"/>
                  </a:lnTo>
                  <a:cubicBezTo>
                    <a:pt x="14004" y="21519"/>
                    <a:pt x="14018" y="21541"/>
                    <a:pt x="14049" y="21550"/>
                  </a:cubicBezTo>
                  <a:lnTo>
                    <a:pt x="14156" y="21521"/>
                  </a:lnTo>
                  <a:cubicBezTo>
                    <a:pt x="14165" y="21504"/>
                    <a:pt x="14165" y="21487"/>
                    <a:pt x="14148" y="21462"/>
                  </a:cubicBezTo>
                  <a:cubicBezTo>
                    <a:pt x="14119" y="21420"/>
                    <a:pt x="14077" y="21439"/>
                    <a:pt x="14041" y="2146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940" name="image8.png" descr="image8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7610" cy="4075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42" name="Thank you for your attention!…"/>
          <p:cNvSpPr txBox="1"/>
          <p:nvPr/>
        </p:nvSpPr>
        <p:spPr>
          <a:xfrm>
            <a:off x="2453374" y="1371934"/>
            <a:ext cx="6436827" cy="869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321422">
              <a:lnSpc>
                <a:spcPts val="3586"/>
              </a:lnSpc>
              <a:defRPr sz="2633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1850" b="1" dirty="0"/>
              <a:t>Danke für Ihre Aufmerksamkeit!</a:t>
            </a:r>
            <a:endParaRPr sz="1850" b="1" dirty="0"/>
          </a:p>
          <a:p>
            <a:pPr>
              <a:spcBef>
                <a:spcPts val="353"/>
              </a:spcBef>
              <a:defRPr sz="2633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850" dirty="0"/>
              <a:t>Wir freuen uns auf die Zusammenarbeit bei zukünftigen Projekten.</a:t>
            </a:r>
            <a:endParaRPr sz="1850" dirty="0"/>
          </a:p>
        </p:txBody>
      </p:sp>
      <p:pic>
        <p:nvPicPr>
          <p:cNvPr id="11" name="DALI Webslider.png" descr="DALI Webslider.png">
            <a:extLst>
              <a:ext uri="{FF2B5EF4-FFF2-40B4-BE49-F238E27FC236}">
                <a16:creationId xmlns:a16="http://schemas.microsoft.com/office/drawing/2014/main" id="{3EDA3B0F-C50B-AC4C-A628-63942114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7302" y="2460277"/>
            <a:ext cx="2317945" cy="2400374"/>
          </a:xfrm>
          <a:prstGeom prst="rect">
            <a:avLst/>
          </a:prstGeom>
          <a:ln>
            <a:noFill/>
          </a:ln>
          <a:effectLst>
            <a:outerShdw blurRad="279400" dist="139700" dir="3300000" algn="tl" rotWithShape="0">
              <a:srgbClr val="333333">
                <a:alpha val="35000"/>
              </a:srgbClr>
            </a:outerShdw>
          </a:effectLst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F899422D-076B-8C4C-A095-71BAF1255E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2729" y="2490311"/>
            <a:ext cx="2962699" cy="268630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_lunatone_v1.0-01.png" descr="logo_lunatone_v1.0-01.png">
            <a:extLst>
              <a:ext uri="{FF2B5EF4-FFF2-40B4-BE49-F238E27FC236}">
                <a16:creationId xmlns:a16="http://schemas.microsoft.com/office/drawing/2014/main" id="{79F0E21F-44C8-A848-B754-450E2073F3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CC9B4893-F27A-D54B-8374-4D29D089B749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3" name="INPUT DEVICES, CONTROL UNITS &amp; SENSORS">
            <a:extLst>
              <a:ext uri="{FF2B5EF4-FFF2-40B4-BE49-F238E27FC236}">
                <a16:creationId xmlns:a16="http://schemas.microsoft.com/office/drawing/2014/main" id="{31ACC6AE-312F-47AD-9AED-FB292BD1444B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sz="1406"/>
              <a:t>Bedienmodule, Steuergeräte &amp; </a:t>
            </a:r>
            <a:r>
              <a:rPr lang="de-DE" sz="1406" err="1"/>
              <a:t>SENSORen</a:t>
            </a:r>
            <a:r>
              <a:rPr lang="de-DE" sz="1406"/>
              <a:t>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469653F-A762-B510-6C08-EC7187FFB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018" y="2317065"/>
            <a:ext cx="2960684" cy="32171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CF9F653-5229-659E-C985-3D28A17D8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298" y="2242782"/>
            <a:ext cx="3186210" cy="31305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5A0C54-D34A-9363-8D57-7B250CF34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751" y="2317065"/>
            <a:ext cx="3081792" cy="308822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94AA9B3-5A2E-3E98-C8D2-9B9484A9EF57}"/>
              </a:ext>
            </a:extLst>
          </p:cNvPr>
          <p:cNvSpPr txBox="1"/>
          <p:nvPr/>
        </p:nvSpPr>
        <p:spPr>
          <a:xfrm>
            <a:off x="1381190" y="1323835"/>
            <a:ext cx="8661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>
                <a:solidFill>
                  <a:srgbClr val="FF0000"/>
                </a:solidFill>
              </a:rPr>
              <a:t>NEU! </a:t>
            </a:r>
            <a:r>
              <a:rPr lang="de-AT" sz="2800" dirty="0"/>
              <a:t>– Steuermodule DALI-2 MC1L, MC1L PS  &amp; MC2L PS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297577084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logo_lunatone_v1.0-01.png" descr="logo_lunatone_v1.0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008" y="34357"/>
            <a:ext cx="1796361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Line"/>
          <p:cNvSpPr/>
          <p:nvPr/>
        </p:nvSpPr>
        <p:spPr>
          <a:xfrm>
            <a:off x="577515" y="553451"/>
            <a:ext cx="11129211" cy="4281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9" name="INPUT DEVICES, CONTROL UNITS &amp; SENSORS"/>
          <p:cNvSpPr txBox="1"/>
          <p:nvPr/>
        </p:nvSpPr>
        <p:spPr>
          <a:xfrm>
            <a:off x="577515" y="118509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CH" sz="1406" dirty="0"/>
              <a:t>Bedienmodule, Steuergeräte &amp; </a:t>
            </a:r>
            <a:r>
              <a:rPr lang="de-CH" sz="1406" dirty="0" err="1"/>
              <a:t>SENSORen</a:t>
            </a:r>
            <a:r>
              <a:rPr lang="de-CH" sz="1406" dirty="0"/>
              <a:t> </a:t>
            </a:r>
            <a:endParaRPr sz="1406" dirty="0"/>
          </a:p>
        </p:txBody>
      </p:sp>
      <p:sp>
        <p:nvSpPr>
          <p:cNvPr id="16" name="4 inputs to connect standard potential-free switches or pushbuttons…">
            <a:extLst>
              <a:ext uri="{FF2B5EF4-FFF2-40B4-BE49-F238E27FC236}">
                <a16:creationId xmlns:a16="http://schemas.microsoft.com/office/drawing/2014/main" id="{EA17421D-DDC8-5B20-E756-D42FCD9528A3}"/>
              </a:ext>
            </a:extLst>
          </p:cNvPr>
          <p:cNvSpPr txBox="1"/>
          <p:nvPr/>
        </p:nvSpPr>
        <p:spPr>
          <a:xfrm>
            <a:off x="1025940" y="1875193"/>
            <a:ext cx="4712559" cy="3247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/>
          <a:lstStyle/>
          <a:p>
            <a:pPr marL="312528" indent="-312528"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CH" sz="1200" dirty="0">
                <a:latin typeface="Inter Regular"/>
              </a:rPr>
              <a:t>DALI-Steuermodul mit 1 bzw. 2 galvanisch getrennten Schalteingängen für Netzspannung</a:t>
            </a:r>
          </a:p>
          <a:p>
            <a:pPr marL="312528" indent="-312528"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200" dirty="0">
                <a:latin typeface="Inter Regular"/>
              </a:rPr>
              <a:t>Jeder Eingang kann individuell konfiguriert werden: Zieladresse, Schaltverhalten und DALI-Kommandos</a:t>
            </a:r>
          </a:p>
          <a:p>
            <a:pPr marL="312528" indent="-312528"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CH" sz="1200" dirty="0"/>
              <a:t>Eingangskontakte unterstützen kurzen Tastendruck, langer Tastendruck (mit Wiederholung für dimmen) oder «</a:t>
            </a:r>
            <a:r>
              <a:rPr lang="de-CH" sz="1200" dirty="0" err="1"/>
              <a:t>toggle</a:t>
            </a:r>
            <a:r>
              <a:rPr lang="de-CH" sz="1200" dirty="0"/>
              <a:t>»</a:t>
            </a:r>
          </a:p>
          <a:p>
            <a:pPr marL="312528" indent="-312528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kumimoji="0" lang="de-DE" altLang="x-none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unterstützt Standardfunktionen: Dimmen, Schalten, Szenenabruf (bis zu 16),  sowie DALI DT8 TC und RGB(W) etc.</a:t>
            </a:r>
            <a:r>
              <a:rPr kumimoji="0" lang="de-DE" altLang="x-non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x-non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12528" indent="-312528">
              <a:spcBef>
                <a:spcPts val="1055"/>
              </a:spcBef>
              <a:buSzPct val="70000"/>
              <a:buFontTx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DE" sz="1200" dirty="0">
                <a:solidFill>
                  <a:srgbClr val="202124"/>
                </a:solidFill>
                <a:latin typeface="inherit"/>
              </a:rPr>
              <a:t>Unterstützt vordefinierte Makros zur Steuerung der Farbtemperatur, dynamische Szenen, Sequenzen und benutzerdefinierte Befehlslisten </a:t>
            </a:r>
            <a:endParaRPr lang="de-CH" sz="1200" dirty="0">
              <a:solidFill>
                <a:srgbClr val="202124"/>
              </a:solidFill>
              <a:latin typeface="inherit"/>
            </a:endParaRPr>
          </a:p>
          <a:p>
            <a:pPr marL="312528" indent="-312528"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CH" sz="1200" dirty="0"/>
              <a:t>integrierte DALI-Busversorgung (50mA) – keine externe Versorgung zulässig</a:t>
            </a:r>
          </a:p>
          <a:p>
            <a:pPr marL="312528" indent="-312528"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CH" sz="1200" dirty="0"/>
              <a:t>Für Taster und Schalter geeignet</a:t>
            </a:r>
          </a:p>
          <a:p>
            <a:pPr marL="312528" indent="-312528"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CH" sz="1200" dirty="0"/>
              <a:t>Kompaktes Gerät; Montage hinter Schalter in der Unterputzdose möglich</a:t>
            </a:r>
          </a:p>
          <a:p>
            <a:pPr marL="312528" indent="-312528"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de-CH" sz="1200" dirty="0"/>
              <a:t>Auslieferungszustand als DALI-2 </a:t>
            </a:r>
            <a:r>
              <a:rPr lang="de-CH" sz="1200" dirty="0" err="1"/>
              <a:t>Application</a:t>
            </a:r>
            <a:r>
              <a:rPr lang="de-CH" sz="1200" dirty="0"/>
              <a:t> Controller; </a:t>
            </a:r>
            <a:r>
              <a:rPr lang="de-CH" sz="1200" dirty="0" err="1"/>
              <a:t>Instanzmodus</a:t>
            </a:r>
            <a:r>
              <a:rPr lang="de-CH" sz="1200" dirty="0"/>
              <a:t> Betrieb über DALI-Cockpit Einstellung möglich </a:t>
            </a:r>
          </a:p>
          <a:p>
            <a:pPr marL="312528" indent="-312528"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de-CH" sz="1125" dirty="0"/>
          </a:p>
          <a:p>
            <a:pPr marL="312528" indent="-312528">
              <a:spcBef>
                <a:spcPts val="1055"/>
              </a:spcBef>
              <a:buSzPct val="70000"/>
              <a:buChar char="•"/>
              <a:defRPr sz="1600" b="0">
                <a:latin typeface="Inter Regular"/>
                <a:ea typeface="Inter Regular"/>
                <a:cs typeface="Inter Regular"/>
                <a:sym typeface="Inter Regular"/>
              </a:defRPr>
            </a:pPr>
            <a:endParaRPr lang="en-US" sz="1125" dirty="0">
              <a:latin typeface="Inter Regular"/>
              <a:ea typeface="Inter Regular"/>
              <a:cs typeface="Inter Regular"/>
              <a:sym typeface="Time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E8FD5C4-9727-5F7E-F298-95679DB5D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358" y="3224462"/>
            <a:ext cx="2470444" cy="247560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8937920-FACC-AEAC-6DFA-400F88A21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954" y="1991226"/>
            <a:ext cx="2370768" cy="2576093"/>
          </a:xfrm>
          <a:prstGeom prst="rect">
            <a:avLst/>
          </a:prstGeom>
        </p:spPr>
      </p:pic>
      <p:sp>
        <p:nvSpPr>
          <p:cNvPr id="26" name="DALI MC+ pushbutton coupler">
            <a:extLst>
              <a:ext uri="{FF2B5EF4-FFF2-40B4-BE49-F238E27FC236}">
                <a16:creationId xmlns:a16="http://schemas.microsoft.com/office/drawing/2014/main" id="{652D9D46-DCF2-23B4-83FA-47CBF471BBC1}"/>
              </a:ext>
            </a:extLst>
          </p:cNvPr>
          <p:cNvSpPr txBox="1">
            <a:spLocks/>
          </p:cNvSpPr>
          <p:nvPr/>
        </p:nvSpPr>
        <p:spPr>
          <a:xfrm>
            <a:off x="1025940" y="1072150"/>
            <a:ext cx="3214517" cy="483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34225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72" b="0" i="0" u="none" strike="noStrike" cap="all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Inter Bold"/>
              </a:defRPr>
            </a:lvl1pPr>
            <a:lvl2pPr marL="42316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2pPr>
            <a:lvl3pPr marL="683580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3pPr>
            <a:lvl4pPr marL="943992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4pPr>
            <a:lvl5pPr marL="1204403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5pPr>
            <a:lvl6pPr marL="1464814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6pPr>
            <a:lvl7pPr marL="1725225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7pPr>
            <a:lvl8pPr marL="1985637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8pPr>
            <a:lvl9pPr marL="2246048" marR="0" indent="-162757" algn="l" defTabSz="342255" rtl="0" latinLnBrk="0">
              <a:lnSpc>
                <a:spcPct val="100000"/>
              </a:lnSpc>
              <a:spcBef>
                <a:spcPts val="1464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172" b="0" i="0" u="none" strike="noStrike" cap="none" spc="0" baseline="0">
                <a:solidFill>
                  <a:srgbClr val="000000"/>
                </a:solidFill>
                <a:uFillTx/>
                <a:latin typeface="Inter Regular"/>
                <a:ea typeface="Inter Regular"/>
                <a:cs typeface="Inter Regular"/>
                <a:sym typeface="Inter Regular"/>
              </a:defRPr>
            </a:lvl9pPr>
          </a:lstStyle>
          <a:p>
            <a:pPr marL="0" marR="0" lvl="0" indent="0" algn="l" defTabSz="3422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600" dirty="0">
                <a:latin typeface="Inter Bold"/>
              </a:rPr>
              <a:t>DALI-2 MC1l PS / DALI-2 MC2L PS</a:t>
            </a:r>
            <a:endParaRPr kumimoji="0" lang="de-CH" sz="1600" b="0" i="0" u="none" strike="noStrike" kern="0" cap="all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Inter Bold"/>
              <a:sym typeface="Inter Bold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logo_lunatone_v1.0-01.png" descr="logo_lunatone_v1.0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008" y="34357"/>
            <a:ext cx="1796361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Line"/>
          <p:cNvSpPr/>
          <p:nvPr/>
        </p:nvSpPr>
        <p:spPr>
          <a:xfrm>
            <a:off x="577515" y="553451"/>
            <a:ext cx="11129211" cy="4281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9" name="INPUT DEVICES, CONTROL UNITS &amp; SENSORS"/>
          <p:cNvSpPr txBox="1"/>
          <p:nvPr/>
        </p:nvSpPr>
        <p:spPr>
          <a:xfrm>
            <a:off x="577515" y="118509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CH" sz="1406" dirty="0"/>
              <a:t>Bedienmodule, Steuergeräte &amp; </a:t>
            </a:r>
            <a:r>
              <a:rPr lang="de-CH" sz="1406" dirty="0" err="1"/>
              <a:t>SENSORen</a:t>
            </a:r>
            <a:r>
              <a:rPr lang="de-CH" sz="1406" dirty="0"/>
              <a:t> </a:t>
            </a:r>
            <a:endParaRPr sz="1406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57E5E1-F98C-4492-A4D4-5B7881929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90" y="3222260"/>
            <a:ext cx="4563573" cy="33097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149ED76-C6C4-351C-346E-5E6E98DFD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855" y="1077750"/>
            <a:ext cx="3164305" cy="166303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15F1A98-EFC2-BAD2-6C6C-150E3BFE4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981" y="1117440"/>
            <a:ext cx="2873139" cy="164982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46CFAA7-772F-2DE6-162A-F580FAA4C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90" y="1038061"/>
            <a:ext cx="2696578" cy="166302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2433F21-B87C-AC29-AE4E-305D45916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967" y="3142882"/>
            <a:ext cx="6188421" cy="17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982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8" name="Table"/>
          <p:cNvGraphicFramePr/>
          <p:nvPr>
            <p:extLst>
              <p:ext uri="{D42A27DB-BD31-4B8C-83A1-F6EECF244321}">
                <p14:modId xmlns:p14="http://schemas.microsoft.com/office/powerpoint/2010/main" val="2920734610"/>
              </p:ext>
            </p:extLst>
          </p:nvPr>
        </p:nvGraphicFramePr>
        <p:xfrm>
          <a:off x="963168" y="4008275"/>
          <a:ext cx="9794965" cy="1918331"/>
        </p:xfrm>
        <a:graphic>
          <a:graphicData uri="http://schemas.openxmlformats.org/drawingml/2006/table">
            <a:tbl>
              <a:tblPr bandRow="1"/>
              <a:tblGrid>
                <a:gridCol w="1433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587">
                  <a:extLst>
                    <a:ext uri="{9D8B030D-6E8A-4147-A177-3AD203B41FA5}">
                      <a16:colId xmlns:a16="http://schemas.microsoft.com/office/drawing/2014/main" val="3854495212"/>
                    </a:ext>
                  </a:extLst>
                </a:gridCol>
                <a:gridCol w="12796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3277">
                  <a:extLst>
                    <a:ext uri="{9D8B030D-6E8A-4147-A177-3AD203B41FA5}">
                      <a16:colId xmlns:a16="http://schemas.microsoft.com/office/drawing/2014/main" val="2103732156"/>
                    </a:ext>
                  </a:extLst>
                </a:gridCol>
                <a:gridCol w="15532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86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919">
                <a:tc>
                  <a:txBody>
                    <a:bodyPr/>
                    <a:lstStyle/>
                    <a:p>
                      <a:pPr>
                        <a:defRPr sz="1400" cap="all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defRPr>
                      </a:pPr>
                      <a:endParaRPr sz="1000" dirty="0"/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45BC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cap="all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rPr>
                        <a:t>DALI</a:t>
                      </a:r>
                      <a:r>
                        <a:rPr lang="de-AT" sz="1000" cap="all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rPr>
                        <a:t>-2</a:t>
                      </a:r>
                      <a:r>
                        <a:rPr sz="1000" cap="all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rPr>
                        <a:t> MC</a:t>
                      </a:r>
                      <a:r>
                        <a:rPr lang="de-AT" sz="1000" cap="all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rPr>
                        <a:t>1l</a:t>
                      </a:r>
                      <a:endParaRPr sz="1000" cap="all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Inter Bold"/>
                      </a:endParaRPr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45BC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 cap="all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defRPr>
                      </a:pPr>
                      <a:r>
                        <a:rPr lang="de-AT" sz="1000" dirty="0">
                          <a:solidFill>
                            <a:schemeClr val="bg1"/>
                          </a:solidFill>
                        </a:rPr>
                        <a:t>DALI-2 MC1L PS</a:t>
                      </a:r>
                      <a:endParaRPr sz="1000" dirty="0">
                        <a:solidFill>
                          <a:schemeClr val="bg1"/>
                        </a:solidFill>
                      </a:endParaRPr>
                    </a:p>
                  </a:txBody>
                  <a:tcPr marL="85725" marR="85725" marT="42863" marB="42863" anchor="ctr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45BC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de-AT" sz="10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de-AT" sz="1000" dirty="0">
                          <a:solidFill>
                            <a:schemeClr val="bg1"/>
                          </a:solidFill>
                        </a:rPr>
                        <a:t>DALI-2 MC1L PS</a:t>
                      </a:r>
                    </a:p>
                    <a:p>
                      <a:pPr algn="ctr">
                        <a:defRPr sz="1800"/>
                      </a:pPr>
                      <a:endParaRPr sz="1000" cap="all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Inter Bold"/>
                      </a:endParaRPr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0">
                      <a:noFill/>
                      <a:miter lim="400000"/>
                    </a:lnB>
                    <a:solidFill>
                      <a:srgbClr val="45BC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cap="all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rPr>
                        <a:t>DALI</a:t>
                      </a:r>
                      <a:r>
                        <a:rPr lang="de-AT" sz="1000" cap="all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rPr>
                        <a:t>-2 </a:t>
                      </a:r>
                      <a:r>
                        <a:rPr sz="1000" cap="all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rPr>
                        <a:t> MC</a:t>
                      </a:r>
                      <a:r>
                        <a:rPr lang="de-AT" sz="1000" cap="all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rPr>
                        <a:t>4L </a:t>
                      </a:r>
                      <a:endParaRPr sz="1000" cap="all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Inter Bold"/>
                      </a:endParaRPr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45BC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de-AT" sz="1000" kern="1200" cap="all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rPr>
                        <a:t>DALI -2 MC4L Din-</a:t>
                      </a:r>
                      <a:r>
                        <a:rPr lang="de-AT" sz="1000" kern="1200" cap="all" dirty="0" err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rPr>
                        <a:t>Raiil</a:t>
                      </a:r>
                      <a:r>
                        <a:rPr lang="de-AT" sz="1000" kern="1200" cap="all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rPr>
                        <a:t> </a:t>
                      </a:r>
                    </a:p>
                  </a:txBody>
                  <a:tcPr marL="85725" marR="85725" marT="42863" marB="42863" anchor="ctr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0">
                      <a:noFill/>
                      <a:miter lim="400000"/>
                    </a:lnB>
                    <a:solidFill>
                      <a:srgbClr val="45BC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de-AT" sz="1000" kern="1200" cap="all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rPr>
                        <a:t>DALI -2 MC4L POTI </a:t>
                      </a:r>
                    </a:p>
                  </a:txBody>
                  <a:tcPr marL="85725" marR="85725" marT="42863" marB="42863" anchor="ctr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noFill/>
                      <a:miter lim="400000"/>
                    </a:lnB>
                    <a:solidFill>
                      <a:srgbClr val="45BC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 cap="all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Inter Bold"/>
                        </a:defRPr>
                      </a:pPr>
                      <a:endParaRPr sz="1000" dirty="0"/>
                    </a:p>
                  </a:txBody>
                  <a:tcPr marL="85725" marR="85725" marT="42863" marB="42863" anchor="ctr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45BC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725">
                <a:tc>
                  <a:txBody>
                    <a:bodyPr/>
                    <a:lstStyle/>
                    <a:p>
                      <a:pPr defTabSz="914400">
                        <a:def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de-AT" sz="1100" dirty="0"/>
                        <a:t>Eingänge</a:t>
                      </a:r>
                      <a:endParaRPr sz="1100" dirty="0"/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de-AT" sz="1000" dirty="0"/>
                        <a:t>1</a:t>
                      </a:r>
                      <a:r>
                        <a:rPr sz="1000" dirty="0"/>
                        <a:t> x 230V AC </a:t>
                      </a:r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/>
                      </a:pPr>
                      <a:r>
                        <a:rPr lang="de-AT" sz="1000" dirty="0"/>
                        <a:t>1 x 230V AC </a:t>
                      </a:r>
                    </a:p>
                  </a:txBody>
                  <a:tcPr marL="85725" marR="85725" marT="42863" marB="42863" anchor="ctr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164F86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de-AT" sz="1000" dirty="0"/>
                        <a:t>2 x 230V AC </a:t>
                      </a:r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noFill/>
                      <a:miter lim="400000"/>
                    </a:lnT>
                    <a:lnB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de-AT" sz="1000" dirty="0"/>
                        <a:t>4</a:t>
                      </a:r>
                      <a:r>
                        <a:rPr sz="1000" dirty="0"/>
                        <a:t> x 230V AC </a:t>
                      </a:r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de-AT" sz="1000" dirty="0"/>
                        <a:t>4 x 230V AC </a:t>
                      </a:r>
                    </a:p>
                  </a:txBody>
                  <a:tcPr marL="85725" marR="85725" marT="42863" marB="42863" anchor="ctr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noFill/>
                      <a:miter lim="400000"/>
                    </a:lnT>
                    <a:lnB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de-AT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x 230V AC </a:t>
                      </a:r>
                    </a:p>
                  </a:txBody>
                  <a:tcPr marL="85725" marR="85725" marT="42863" marB="42863" anchor="ctr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0">
                      <a:noFill/>
                      <a:miter lim="400000"/>
                    </a:lnT>
                    <a:lnB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400"/>
                      </a:pPr>
                      <a:endParaRPr sz="1000" dirty="0"/>
                    </a:p>
                  </a:txBody>
                  <a:tcPr marL="85725" marR="85725" marT="42863" marB="42863" anchor="ctr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2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de-AT" sz="1100" b="1" kern="1200" dirty="0">
                          <a:solidFill>
                            <a:schemeClr val="tx1"/>
                          </a:solidFill>
                          <a:latin typeface="Helvetica Neue"/>
                        </a:rPr>
                        <a:t>DALI-2</a:t>
                      </a:r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12700">
                      <a:solidFill>
                        <a:srgbClr val="5E5E5E"/>
                      </a:solidFill>
                      <a:prstDash val="sysDot"/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x-none" sz="1000" dirty="0"/>
                        <a:t>✔️</a:t>
                      </a:r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5E5E5E"/>
                      </a:solidFill>
                      <a:prstDash val="sysDot"/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/>
                      </a:pPr>
                      <a:r>
                        <a:rPr lang="x-none" sz="1000" dirty="0"/>
                        <a:t>✔️</a:t>
                      </a:r>
                    </a:p>
                  </a:txBody>
                  <a:tcPr marL="85725" marR="85725" marT="42863" marB="42863" anchor="ctr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164F86"/>
                      </a:solidFill>
                      <a:prstDash val="sysDot"/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x-none" sz="1000" dirty="0"/>
                        <a:t>✔️</a:t>
                      </a:r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x-none" sz="1000" dirty="0"/>
                        <a:t>✔️</a:t>
                      </a:r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12700">
                      <a:solidFill>
                        <a:srgbClr val="5E5E5E"/>
                      </a:solidFill>
                      <a:prstDash val="sysDot"/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x-non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✔️</a:t>
                      </a:r>
                    </a:p>
                  </a:txBody>
                  <a:tcPr marL="85725" marR="85725" marT="42863" marB="42863" anchor="ctr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x-none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✔️</a:t>
                      </a:r>
                    </a:p>
                  </a:txBody>
                  <a:tcPr marL="85725" marR="85725" marT="42863" marB="42863" anchor="ctr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400"/>
                      </a:pPr>
                      <a:endParaRPr sz="1000" dirty="0"/>
                    </a:p>
                  </a:txBody>
                  <a:tcPr marL="85725" marR="85725" marT="42863" marB="42863" anchor="ctr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5E5E5E"/>
                      </a:solidFill>
                      <a:prstDash val="sysDot"/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8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de-AT" sz="1100" b="1" kern="1200" dirty="0">
                          <a:solidFill>
                            <a:schemeClr val="tx1"/>
                          </a:solidFill>
                          <a:latin typeface="Helvetica Neue"/>
                        </a:rPr>
                        <a:t>DALI PS</a:t>
                      </a:r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12700">
                      <a:solidFill>
                        <a:srgbClr val="5E5E5E"/>
                      </a:solidFill>
                      <a:prstDash val="sysDot"/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000" cap="all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Inter Bold"/>
                      </a:endParaRPr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5E5E5E"/>
                      </a:solidFill>
                      <a:prstDash val="sysDot"/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400"/>
                      </a:pPr>
                      <a:r>
                        <a:rPr lang="de-AT" sz="1000" dirty="0"/>
                        <a:t>50mA</a:t>
                      </a:r>
                      <a:endParaRPr sz="1000" dirty="0"/>
                    </a:p>
                  </a:txBody>
                  <a:tcPr marL="85725" marR="85725" marT="42863" marB="42863" anchor="ctr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5E5E5E"/>
                      </a:solidFill>
                      <a:prstDash val="sysDot"/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de-AT" sz="1000" dirty="0"/>
                        <a:t>50mA</a:t>
                      </a:r>
                      <a:endParaRPr sz="1000" dirty="0"/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/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12700" cmpd="sng">
                      <a:noFill/>
                      <a:prstDash val="solid"/>
                    </a:lnR>
                    <a:lnT w="12700">
                      <a:solidFill>
                        <a:srgbClr val="5E5E5E"/>
                      </a:solidFill>
                      <a:prstDash val="sysDot"/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/>
                    </a:p>
                  </a:txBody>
                  <a:tcPr marL="85725" marR="85725" marT="42863" marB="42863" anchor="ctr" horzOverflow="overflow">
                    <a:lnL w="12700" cmpd="sng">
                      <a:noFill/>
                      <a:prstDash val="solid"/>
                    </a:lnL>
                    <a:lnR w="0">
                      <a:noFill/>
                      <a:miter lim="400000"/>
                    </a:lnR>
                    <a:lnT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/>
                    </a:p>
                  </a:txBody>
                  <a:tcPr marL="85725" marR="85725" marT="42863" marB="42863" anchor="ctr" horzOverflow="overflow">
                    <a:lnL w="12700" cmpd="sng">
                      <a:noFill/>
                      <a:prstDash val="solid"/>
                    </a:lnL>
                    <a:lnR w="0">
                      <a:miter lim="400000"/>
                    </a:lnR>
                    <a:lnT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400"/>
                      </a:pPr>
                      <a:endParaRPr sz="1000" dirty="0"/>
                    </a:p>
                  </a:txBody>
                  <a:tcPr marL="85725" marR="85725" marT="42863" marB="42863" anchor="ctr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5E5E5E"/>
                      </a:solidFill>
                      <a:prstDash val="sysDot"/>
                      <a:miter lim="400000"/>
                    </a:lnT>
                    <a:lnB w="12700">
                      <a:solidFill>
                        <a:srgbClr val="5E5E5E"/>
                      </a:solidFill>
                      <a:prstDash val="sysDot"/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5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rPr lang="de-AT" sz="1100" b="1" kern="1200" dirty="0">
                          <a:solidFill>
                            <a:schemeClr val="tx1"/>
                          </a:solidFill>
                          <a:latin typeface="Helvetica Neue"/>
                        </a:rPr>
                        <a:t>Leitungslänge L´</a:t>
                      </a:r>
                      <a:endParaRPr sz="1100" b="1" kern="1200" dirty="0">
                        <a:solidFill>
                          <a:schemeClr val="tx1"/>
                        </a:solidFill>
                        <a:latin typeface="Helvetica Neue"/>
                      </a:endParaRPr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12700">
                      <a:solidFill>
                        <a:srgbClr val="5E5E5E"/>
                      </a:solidFill>
                      <a:prstDash val="sysDot"/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de-AT" sz="1000" dirty="0"/>
                        <a:t>100m</a:t>
                      </a:r>
                      <a:r>
                        <a:rPr sz="1000" dirty="0"/>
                        <a:t> </a:t>
                      </a:r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5E5E5E"/>
                      </a:solidFill>
                      <a:prstDash val="sysDot"/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400"/>
                      </a:pPr>
                      <a:r>
                        <a:rPr lang="de-AT" sz="1000" dirty="0"/>
                        <a:t>100m</a:t>
                      </a:r>
                      <a:endParaRPr sz="1000" dirty="0"/>
                    </a:p>
                  </a:txBody>
                  <a:tcPr marL="85725" marR="85725" marT="42863" marB="42863" anchor="ctr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5E5E5E"/>
                      </a:solidFill>
                      <a:prstDash val="sysDot"/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de-AT" sz="1000" dirty="0"/>
                        <a:t>10m</a:t>
                      </a:r>
                      <a:endParaRPr sz="1000" dirty="0"/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de-AT" sz="1000" dirty="0"/>
                        <a:t>10m</a:t>
                      </a:r>
                      <a:endParaRPr sz="1000" dirty="0"/>
                    </a:p>
                  </a:txBody>
                  <a:tcPr marL="85725" marR="85725" marT="42863" marB="42863" anchor="ctr" horzOverflow="overflow">
                    <a:lnL w="0">
                      <a:miter lim="400000"/>
                    </a:lnL>
                    <a:lnR w="12700" cmpd="sng">
                      <a:noFill/>
                      <a:prstDash val="solid"/>
                    </a:lnR>
                    <a:lnT w="12700">
                      <a:solidFill>
                        <a:srgbClr val="5E5E5E"/>
                      </a:solidFill>
                      <a:prstDash val="sysDot"/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de-AT" sz="1000" dirty="0"/>
                        <a:t>10m</a:t>
                      </a:r>
                    </a:p>
                  </a:txBody>
                  <a:tcPr marL="85725" marR="85725" marT="42863" marB="42863" anchor="ctr" horzOverflow="overflow">
                    <a:lnL w="12700" cmpd="sng">
                      <a:noFill/>
                      <a:prstDash val="solid"/>
                    </a:lnL>
                    <a:lnR w="0">
                      <a:noFill/>
                      <a:miter lim="400000"/>
                    </a:lnR>
                    <a:lnT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de-AT" sz="1000" dirty="0"/>
                        <a:t>10m</a:t>
                      </a:r>
                      <a:endParaRPr sz="1000" dirty="0"/>
                    </a:p>
                  </a:txBody>
                  <a:tcPr marL="85725" marR="85725" marT="42863" marB="42863" anchor="ctr" horzOverflow="overflow">
                    <a:lnL w="12700" cmpd="sng">
                      <a:noFill/>
                      <a:prstDash val="solid"/>
                    </a:lnL>
                    <a:lnR w="0">
                      <a:miter lim="400000"/>
                    </a:lnR>
                    <a:lnT w="12700" cap="flat" cmpd="sng" algn="ctr">
                      <a:solidFill>
                        <a:srgbClr val="5E5E5E"/>
                      </a:solidFill>
                      <a:prstDash val="sysDot"/>
                      <a:miter lim="400000"/>
                      <a:headEnd type="none" w="med" len="med"/>
                      <a:tailEnd type="none" w="med" len="med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400"/>
                      </a:pPr>
                      <a:endParaRPr sz="1000" dirty="0"/>
                    </a:p>
                  </a:txBody>
                  <a:tcPr marL="85725" marR="85725" marT="42863" marB="42863" anchor="ctr" horzOverflow="overflow">
                    <a:lnL w="0">
                      <a:noFill/>
                      <a:miter lim="400000"/>
                    </a:lnL>
                    <a:lnR w="0">
                      <a:miter lim="400000"/>
                    </a:lnR>
                    <a:lnT w="12700">
                      <a:solidFill>
                        <a:srgbClr val="5E5E5E"/>
                      </a:solidFill>
                      <a:prstDash val="sysDot"/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rafik 1">
            <a:extLst>
              <a:ext uri="{FF2B5EF4-FFF2-40B4-BE49-F238E27FC236}">
                <a16:creationId xmlns:a16="http://schemas.microsoft.com/office/drawing/2014/main" id="{3BA3012F-8F1B-1EEA-98C5-0107369EB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863" y="2378484"/>
            <a:ext cx="1446024" cy="147359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54784AF-8C73-9EE8-A855-79E150838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887" y="2378484"/>
            <a:ext cx="1362528" cy="14120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877A2BD-FD7C-7A64-D080-0BBEDA7AE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807" y="2341845"/>
            <a:ext cx="1309229" cy="148053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4D3857B-3987-2D2B-FB37-55B3812DD8D1}"/>
              </a:ext>
            </a:extLst>
          </p:cNvPr>
          <p:cNvSpPr txBox="1"/>
          <p:nvPr/>
        </p:nvSpPr>
        <p:spPr>
          <a:xfrm>
            <a:off x="902810" y="1008894"/>
            <a:ext cx="3254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dirty="0"/>
              <a:t>230V </a:t>
            </a:r>
            <a:r>
              <a:rPr lang="de-AT" sz="2000" dirty="0" err="1"/>
              <a:t>Tasterkoppler</a:t>
            </a:r>
            <a:r>
              <a:rPr lang="de-AT" sz="2000" dirty="0"/>
              <a:t> Übersicht</a:t>
            </a:r>
            <a:endParaRPr lang="x-none" sz="200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E01E4CC-A5BC-E5D8-4BE4-BFFA59E15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46078" y="6013611"/>
            <a:ext cx="10406063" cy="5072063"/>
          </a:xfrm>
        </p:spPr>
        <p:txBody>
          <a:bodyPr/>
          <a:lstStyle/>
          <a:p>
            <a:pPr marL="0" indent="0">
              <a:buNone/>
            </a:pPr>
            <a:r>
              <a:rPr lang="de-AT" dirty="0"/>
              <a:t> </a:t>
            </a:r>
            <a:endParaRPr lang="x-none" dirty="0"/>
          </a:p>
        </p:txBody>
      </p:sp>
      <p:pic>
        <p:nvPicPr>
          <p:cNvPr id="8" name="logo_lunatone_v1.0-01.png" descr="logo_lunatone_v1.0-01.png">
            <a:extLst>
              <a:ext uri="{FF2B5EF4-FFF2-40B4-BE49-F238E27FC236}">
                <a16:creationId xmlns:a16="http://schemas.microsoft.com/office/drawing/2014/main" id="{1270C486-15D9-2B49-2E3D-A5C2DE285B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Line">
            <a:extLst>
              <a:ext uri="{FF2B5EF4-FFF2-40B4-BE49-F238E27FC236}">
                <a16:creationId xmlns:a16="http://schemas.microsoft.com/office/drawing/2014/main" id="{C7614DF2-41BA-FF69-95A2-6769A9A97677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0" name="INPUT DEVICES, CONTROL UNITS &amp; SENSORS">
            <a:extLst>
              <a:ext uri="{FF2B5EF4-FFF2-40B4-BE49-F238E27FC236}">
                <a16:creationId xmlns:a16="http://schemas.microsoft.com/office/drawing/2014/main" id="{9E7718FF-0CDF-624E-0970-FE9CB4EE3D35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sz="1406"/>
              <a:t>Bedienmodule, Steuergeräte &amp; </a:t>
            </a:r>
            <a:r>
              <a:rPr lang="de-DE" sz="1406" err="1"/>
              <a:t>SENSORen</a:t>
            </a:r>
            <a:r>
              <a:rPr lang="de-DE" sz="1406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4C387BB-2074-4E82-138E-E12905B38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036" y="2378484"/>
            <a:ext cx="1203300" cy="135583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6F52446-E693-F3E5-98B1-B705B3A94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3994" y="1979959"/>
            <a:ext cx="1495697" cy="181058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A1108E1-14D5-397C-AA11-498CDDF178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3551" y="1934571"/>
            <a:ext cx="1424346" cy="1851049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F742742B-C79E-5B04-0510-208A1C176179}"/>
              </a:ext>
            </a:extLst>
          </p:cNvPr>
          <p:cNvSpPr/>
          <p:nvPr/>
        </p:nvSpPr>
        <p:spPr>
          <a:xfrm>
            <a:off x="10533888" y="2749296"/>
            <a:ext cx="365758" cy="201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0FE40FC-503C-5F65-B5A5-5FA097135DDC}"/>
              </a:ext>
            </a:extLst>
          </p:cNvPr>
          <p:cNvSpPr txBox="1"/>
          <p:nvPr/>
        </p:nvSpPr>
        <p:spPr>
          <a:xfrm>
            <a:off x="3823015" y="2052387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>
                <a:solidFill>
                  <a:srgbClr val="FF0000"/>
                </a:solidFill>
              </a:rPr>
              <a:t>Neu!</a:t>
            </a:r>
            <a:endParaRPr lang="x-none" sz="1400" dirty="0">
              <a:solidFill>
                <a:srgbClr val="FF0000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9205E05-66BC-C654-7770-B3DEF9FB34F5}"/>
              </a:ext>
            </a:extLst>
          </p:cNvPr>
          <p:cNvSpPr txBox="1"/>
          <p:nvPr/>
        </p:nvSpPr>
        <p:spPr>
          <a:xfrm>
            <a:off x="5105929" y="2076629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>
                <a:solidFill>
                  <a:srgbClr val="FF0000"/>
                </a:solidFill>
              </a:rPr>
              <a:t>Neu!</a:t>
            </a:r>
            <a:endParaRPr lang="x-none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842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E01E4CC-A5BC-E5D8-4BE4-BFFA59E15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46078" y="6013611"/>
            <a:ext cx="10406063" cy="5072063"/>
          </a:xfrm>
        </p:spPr>
        <p:txBody>
          <a:bodyPr/>
          <a:lstStyle/>
          <a:p>
            <a:pPr marL="0" indent="0">
              <a:buNone/>
            </a:pPr>
            <a:r>
              <a:rPr lang="de-AT" dirty="0"/>
              <a:t> </a:t>
            </a:r>
            <a:endParaRPr lang="x-none" dirty="0"/>
          </a:p>
        </p:txBody>
      </p:sp>
      <p:pic>
        <p:nvPicPr>
          <p:cNvPr id="8" name="logo_lunatone_v1.0-01.png" descr="logo_lunatone_v1.0-01.png">
            <a:extLst>
              <a:ext uri="{FF2B5EF4-FFF2-40B4-BE49-F238E27FC236}">
                <a16:creationId xmlns:a16="http://schemas.microsoft.com/office/drawing/2014/main" id="{1270C486-15D9-2B49-2E3D-A5C2DE285B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029" y="34359"/>
            <a:ext cx="1796362" cy="49668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Line">
            <a:extLst>
              <a:ext uri="{FF2B5EF4-FFF2-40B4-BE49-F238E27FC236}">
                <a16:creationId xmlns:a16="http://schemas.microsoft.com/office/drawing/2014/main" id="{C7614DF2-41BA-FF69-95A2-6769A9A97677}"/>
              </a:ext>
            </a:extLst>
          </p:cNvPr>
          <p:cNvSpPr/>
          <p:nvPr/>
        </p:nvSpPr>
        <p:spPr>
          <a:xfrm>
            <a:off x="609600" y="558049"/>
            <a:ext cx="10972800" cy="18379"/>
          </a:xfrm>
          <a:prstGeom prst="line">
            <a:avLst/>
          </a:prstGeom>
          <a:ln w="25400">
            <a:solidFill>
              <a:srgbClr val="45BCD8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/>
          </a:p>
        </p:txBody>
      </p:sp>
      <p:sp>
        <p:nvSpPr>
          <p:cNvPr id="10" name="INPUT DEVICES, CONTROL UNITS &amp; SENSORS">
            <a:extLst>
              <a:ext uri="{FF2B5EF4-FFF2-40B4-BE49-F238E27FC236}">
                <a16:creationId xmlns:a16="http://schemas.microsoft.com/office/drawing/2014/main" id="{9E7718FF-0CDF-624E-0970-FE9CB4EE3D35}"/>
              </a:ext>
            </a:extLst>
          </p:cNvPr>
          <p:cNvSpPr txBox="1"/>
          <p:nvPr/>
        </p:nvSpPr>
        <p:spPr>
          <a:xfrm>
            <a:off x="902810" y="163160"/>
            <a:ext cx="7804547" cy="32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2000" b="0" cap="all">
                <a:solidFill>
                  <a:srgbClr val="45BCD8"/>
                </a:solidFill>
                <a:latin typeface="+mn-lt"/>
                <a:ea typeface="+mn-ea"/>
                <a:cs typeface="+mn-cs"/>
                <a:sym typeface="Inter Bold"/>
              </a:defRPr>
            </a:lvl1pPr>
          </a:lstStyle>
          <a:p>
            <a:r>
              <a:rPr lang="de-DE" sz="1406"/>
              <a:t>Bedienmodule, Steuergeräte &amp; </a:t>
            </a:r>
            <a:r>
              <a:rPr lang="de-DE" sz="1406" err="1"/>
              <a:t>SENSORen</a:t>
            </a:r>
            <a:r>
              <a:rPr lang="de-DE" sz="1406"/>
              <a:t>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1734BF6-834A-079E-8761-78463F14A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670" y="1691830"/>
            <a:ext cx="7351325" cy="466667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510D8BF-DFAE-57B8-3416-B6D4AA8227D4}"/>
              </a:ext>
            </a:extLst>
          </p:cNvPr>
          <p:cNvSpPr txBox="1"/>
          <p:nvPr/>
        </p:nvSpPr>
        <p:spPr>
          <a:xfrm>
            <a:off x="837495" y="795575"/>
            <a:ext cx="3368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/>
              <a:t>DALI Cockpit: Generelle Einstellungen</a:t>
            </a:r>
            <a:endParaRPr lang="x-none" sz="1600" dirty="0"/>
          </a:p>
        </p:txBody>
      </p:sp>
    </p:spTree>
    <p:extLst>
      <p:ext uri="{BB962C8B-B14F-4D97-AF65-F5344CB8AC3E}">
        <p14:creationId xmlns:p14="http://schemas.microsoft.com/office/powerpoint/2010/main" val="23136916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Inter Bold"/>
        <a:ea typeface="Inter Bold"/>
        <a:cs typeface="Inter Bold"/>
      </a:majorFont>
      <a:minorFont>
        <a:latin typeface="Inter Bold"/>
        <a:ea typeface="Inter Bold"/>
        <a:cs typeface="Inter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99283A18F6E61428050C71B56EB929D" ma:contentTypeVersion="11" ma:contentTypeDescription="Ein neues Dokument erstellen." ma:contentTypeScope="" ma:versionID="c109808fde84a0f9d6ed3032923dafde">
  <xsd:schema xmlns:xsd="http://www.w3.org/2001/XMLSchema" xmlns:xs="http://www.w3.org/2001/XMLSchema" xmlns:p="http://schemas.microsoft.com/office/2006/metadata/properties" xmlns:ns2="1bff259c-012e-454e-95ad-3ff327a29a91" xmlns:ns3="abf39f98-1100-4aad-b417-aa46db6c472d" targetNamespace="http://schemas.microsoft.com/office/2006/metadata/properties" ma:root="true" ma:fieldsID="283b14b51265d256dfba43aff5d1275f" ns2:_="" ns3:_="">
    <xsd:import namespace="1bff259c-012e-454e-95ad-3ff327a29a91"/>
    <xsd:import namespace="abf39f98-1100-4aad-b417-aa46db6c47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f259c-012e-454e-95ad-3ff327a29a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d158a002-4d87-4c4c-bdad-f95463d886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f39f98-1100-4aad-b417-aa46db6c472d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e2d11e2-1145-46af-866f-04937ece9805}" ma:internalName="TaxCatchAll" ma:showField="CatchAllData" ma:web="abf39f98-1100-4aad-b417-aa46db6c47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f39f98-1100-4aad-b417-aa46db6c472d" xsi:nil="true"/>
    <lcf76f155ced4ddcb4097134ff3c332f xmlns="1bff259c-012e-454e-95ad-3ff327a29a9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0736528-C61D-4A99-8F5E-285F56D54557}"/>
</file>

<file path=customXml/itemProps2.xml><?xml version="1.0" encoding="utf-8"?>
<ds:datastoreItem xmlns:ds="http://schemas.openxmlformats.org/officeDocument/2006/customXml" ds:itemID="{7302CC20-39B6-4B39-AD69-6655EF8D5F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299CA9-6051-4FD6-B0DF-7439D8A0D99A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1bff259c-012e-454e-95ad-3ff327a29a91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bf39f98-1100-4aad-b417-aa46db6c472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2060</Words>
  <Application>Microsoft Office PowerPoint</Application>
  <PresentationFormat>Breitbild</PresentationFormat>
  <Paragraphs>461</Paragraphs>
  <Slides>41</Slides>
  <Notes>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57" baseType="lpstr">
      <vt:lpstr>Arial</vt:lpstr>
      <vt:lpstr>Calibri</vt:lpstr>
      <vt:lpstr>Calibri Light</vt:lpstr>
      <vt:lpstr>Helvetica</vt:lpstr>
      <vt:lpstr>Helvetica Light</vt:lpstr>
      <vt:lpstr>Helvetica Neue</vt:lpstr>
      <vt:lpstr>Helvetica Neue Light</vt:lpstr>
      <vt:lpstr>Helvetica Neue Medium</vt:lpstr>
      <vt:lpstr>inherit</vt:lpstr>
      <vt:lpstr>Inter</vt:lpstr>
      <vt:lpstr>Inter Bold</vt:lpstr>
      <vt:lpstr>Inter Light BETA</vt:lpstr>
      <vt:lpstr>Inter Regular</vt:lpstr>
      <vt:lpstr>Office</vt:lpstr>
      <vt:lpstr>White</vt:lpstr>
      <vt:lpstr>Bitmap Image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Nina Schwarzhans</dc:creator>
  <cp:lastModifiedBy>Günther Johler</cp:lastModifiedBy>
  <cp:revision>330</cp:revision>
  <dcterms:created xsi:type="dcterms:W3CDTF">2023-06-19T12:56:11Z</dcterms:created>
  <dcterms:modified xsi:type="dcterms:W3CDTF">2023-08-22T12:08:02Z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0x010100099283A18F6E61428050C71B56EB929D</vt:lpwstr>
  </property>
  <property fmtid="{D5CDD505-2E9C-101B-9397-08002B2CF9AE}" pid="3" name="MediaServiceImageTags">
    <vt:lpwstr/>
  </property>
</Properties>
</file>