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2" r:id="rId5"/>
  </p:sldMasterIdLst>
  <p:notesMasterIdLst>
    <p:notesMasterId r:id="rId36"/>
  </p:notesMasterIdLst>
  <p:sldIdLst>
    <p:sldId id="257" r:id="rId6"/>
    <p:sldId id="1070" r:id="rId7"/>
    <p:sldId id="565" r:id="rId8"/>
    <p:sldId id="562" r:id="rId9"/>
    <p:sldId id="1089" r:id="rId10"/>
    <p:sldId id="620" r:id="rId11"/>
    <p:sldId id="1072" r:id="rId12"/>
    <p:sldId id="1081" r:id="rId13"/>
    <p:sldId id="440" r:id="rId14"/>
    <p:sldId id="1082" r:id="rId15"/>
    <p:sldId id="1085" r:id="rId16"/>
    <p:sldId id="1086" r:id="rId17"/>
    <p:sldId id="1087" r:id="rId18"/>
    <p:sldId id="1090" r:id="rId19"/>
    <p:sldId id="1088" r:id="rId20"/>
    <p:sldId id="1091" r:id="rId21"/>
    <p:sldId id="1092" r:id="rId22"/>
    <p:sldId id="1093" r:id="rId23"/>
    <p:sldId id="1094" r:id="rId24"/>
    <p:sldId id="1095" r:id="rId25"/>
    <p:sldId id="1077" r:id="rId26"/>
    <p:sldId id="1096" r:id="rId27"/>
    <p:sldId id="1098" r:id="rId28"/>
    <p:sldId id="1071" r:id="rId29"/>
    <p:sldId id="605" r:id="rId30"/>
    <p:sldId id="1100" r:id="rId31"/>
    <p:sldId id="1097" r:id="rId32"/>
    <p:sldId id="1102" r:id="rId33"/>
    <p:sldId id="1103" r:id="rId34"/>
    <p:sldId id="328" r:id="rId3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3588C8-F195-4943-8B7F-1031061813F1}" v="10" dt="2023-11-07T13:45:43.010"/>
    <p1510:client id="{8790C94A-45EE-450C-9258-B9913B49CA25}" v="5" dt="2023-11-07T12:13:59.2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ünther Johler" userId="S::johler@lunatone.com::c8373607-70cc-4089-a8c3-5dd9f248bd9c" providerId="AD" clId="Web-{5C3588C8-F195-4943-8B7F-1031061813F1}"/>
    <pc:docChg chg="modSld">
      <pc:chgData name="Günther Johler" userId="S::johler@lunatone.com::c8373607-70cc-4089-a8c3-5dd9f248bd9c" providerId="AD" clId="Web-{5C3588C8-F195-4943-8B7F-1031061813F1}" dt="2023-11-07T13:45:43.010" v="8" actId="1076"/>
      <pc:docMkLst>
        <pc:docMk/>
      </pc:docMkLst>
      <pc:sldChg chg="addSp delSp modSp">
        <pc:chgData name="Günther Johler" userId="S::johler@lunatone.com::c8373607-70cc-4089-a8c3-5dd9f248bd9c" providerId="AD" clId="Web-{5C3588C8-F195-4943-8B7F-1031061813F1}" dt="2023-11-07T13:45:43.010" v="8" actId="1076"/>
        <pc:sldMkLst>
          <pc:docMk/>
          <pc:sldMk cId="1566824243" sldId="565"/>
        </pc:sldMkLst>
        <pc:picChg chg="add mod">
          <ac:chgData name="Günther Johler" userId="S::johler@lunatone.com::c8373607-70cc-4089-a8c3-5dd9f248bd9c" providerId="AD" clId="Web-{5C3588C8-F195-4943-8B7F-1031061813F1}" dt="2023-11-07T13:45:43.010" v="8" actId="1076"/>
          <ac:picMkLst>
            <pc:docMk/>
            <pc:sldMk cId="1566824243" sldId="565"/>
            <ac:picMk id="10" creationId="{243F81ED-5C09-B699-B224-CB326412A400}"/>
          </ac:picMkLst>
        </pc:picChg>
        <pc:picChg chg="del">
          <ac:chgData name="Günther Johler" userId="S::johler@lunatone.com::c8373607-70cc-4089-a8c3-5dd9f248bd9c" providerId="AD" clId="Web-{5C3588C8-F195-4943-8B7F-1031061813F1}" dt="2023-11-07T13:45:26.604" v="0"/>
          <ac:picMkLst>
            <pc:docMk/>
            <pc:sldMk cId="1566824243" sldId="565"/>
            <ac:picMk id="12" creationId="{30A64701-B650-48FA-26A5-351C7F443065}"/>
          </ac:picMkLst>
        </pc:picChg>
        <pc:picChg chg="mod">
          <ac:chgData name="Günther Johler" userId="S::johler@lunatone.com::c8373607-70cc-4089-a8c3-5dd9f248bd9c" providerId="AD" clId="Web-{5C3588C8-F195-4943-8B7F-1031061813F1}" dt="2023-11-07T13:45:41.323" v="7" actId="1076"/>
          <ac:picMkLst>
            <pc:docMk/>
            <pc:sldMk cId="1566824243" sldId="565"/>
            <ac:picMk id="14" creationId="{FE75D836-2F3A-2DFC-25D8-3B8B6B8E55C8}"/>
          </ac:picMkLst>
        </pc:picChg>
      </pc:sldChg>
    </pc:docChg>
  </pc:docChgLst>
  <pc:docChgLst>
    <pc:chgData name="Manuel Stanzl" userId="f6cbc81f-92a0-439a-8add-2b5cf908f462" providerId="ADAL" clId="{8790C94A-45EE-450C-9258-B9913B49CA25}"/>
    <pc:docChg chg="undo custSel addSld delSld modSld">
      <pc:chgData name="Manuel Stanzl" userId="f6cbc81f-92a0-439a-8add-2b5cf908f462" providerId="ADAL" clId="{8790C94A-45EE-450C-9258-B9913B49CA25}" dt="2023-11-07T12:14:01.355" v="11" actId="47"/>
      <pc:docMkLst>
        <pc:docMk/>
      </pc:docMkLst>
      <pc:sldChg chg="del">
        <pc:chgData name="Manuel Stanzl" userId="f6cbc81f-92a0-439a-8add-2b5cf908f462" providerId="ADAL" clId="{8790C94A-45EE-450C-9258-B9913B49CA25}" dt="2023-11-07T12:12:58.934" v="1" actId="47"/>
        <pc:sldMkLst>
          <pc:docMk/>
          <pc:sldMk cId="0" sldId="312"/>
        </pc:sldMkLst>
      </pc:sldChg>
      <pc:sldChg chg="del">
        <pc:chgData name="Manuel Stanzl" userId="f6cbc81f-92a0-439a-8add-2b5cf908f462" providerId="ADAL" clId="{8790C94A-45EE-450C-9258-B9913B49CA25}" dt="2023-11-07T12:12:58.934" v="1" actId="47"/>
        <pc:sldMkLst>
          <pc:docMk/>
          <pc:sldMk cId="2975770847" sldId="573"/>
        </pc:sldMkLst>
      </pc:sldChg>
      <pc:sldChg chg="add">
        <pc:chgData name="Manuel Stanzl" userId="f6cbc81f-92a0-439a-8add-2b5cf908f462" providerId="ADAL" clId="{8790C94A-45EE-450C-9258-B9913B49CA25}" dt="2023-11-07T12:12:51.900" v="0"/>
        <pc:sldMkLst>
          <pc:docMk/>
          <pc:sldMk cId="1354547070" sldId="605"/>
        </pc:sldMkLst>
      </pc:sldChg>
      <pc:sldChg chg="add del">
        <pc:chgData name="Manuel Stanzl" userId="f6cbc81f-92a0-439a-8add-2b5cf908f462" providerId="ADAL" clId="{8790C94A-45EE-450C-9258-B9913B49CA25}" dt="2023-11-07T12:13:51.903" v="8"/>
        <pc:sldMkLst>
          <pc:docMk/>
          <pc:sldMk cId="1799550648" sldId="1071"/>
        </pc:sldMkLst>
      </pc:sldChg>
      <pc:sldChg chg="del">
        <pc:chgData name="Manuel Stanzl" userId="f6cbc81f-92a0-439a-8add-2b5cf908f462" providerId="ADAL" clId="{8790C94A-45EE-450C-9258-B9913B49CA25}" dt="2023-11-07T12:12:58.934" v="1" actId="47"/>
        <pc:sldMkLst>
          <pc:docMk/>
          <pc:sldMk cId="238907100" sldId="1073"/>
        </pc:sldMkLst>
      </pc:sldChg>
      <pc:sldChg chg="del">
        <pc:chgData name="Manuel Stanzl" userId="f6cbc81f-92a0-439a-8add-2b5cf908f462" providerId="ADAL" clId="{8790C94A-45EE-450C-9258-B9913B49CA25}" dt="2023-11-07T12:12:58.934" v="1" actId="47"/>
        <pc:sldMkLst>
          <pc:docMk/>
          <pc:sldMk cId="1999482869" sldId="1074"/>
        </pc:sldMkLst>
      </pc:sldChg>
      <pc:sldChg chg="del">
        <pc:chgData name="Manuel Stanzl" userId="f6cbc81f-92a0-439a-8add-2b5cf908f462" providerId="ADAL" clId="{8790C94A-45EE-450C-9258-B9913B49CA25}" dt="2023-11-07T12:12:58.934" v="1" actId="47"/>
        <pc:sldMkLst>
          <pc:docMk/>
          <pc:sldMk cId="2768002680" sldId="1075"/>
        </pc:sldMkLst>
      </pc:sldChg>
      <pc:sldChg chg="del">
        <pc:chgData name="Manuel Stanzl" userId="f6cbc81f-92a0-439a-8add-2b5cf908f462" providerId="ADAL" clId="{8790C94A-45EE-450C-9258-B9913B49CA25}" dt="2023-11-07T12:12:58.934" v="1" actId="47"/>
        <pc:sldMkLst>
          <pc:docMk/>
          <pc:sldMk cId="3650728215" sldId="1076"/>
        </pc:sldMkLst>
      </pc:sldChg>
      <pc:sldChg chg="add del">
        <pc:chgData name="Manuel Stanzl" userId="f6cbc81f-92a0-439a-8add-2b5cf908f462" providerId="ADAL" clId="{8790C94A-45EE-450C-9258-B9913B49CA25}" dt="2023-11-07T12:13:24.264" v="2"/>
        <pc:sldMkLst>
          <pc:docMk/>
          <pc:sldMk cId="15832873" sldId="1077"/>
        </pc:sldMkLst>
      </pc:sldChg>
      <pc:sldChg chg="del">
        <pc:chgData name="Manuel Stanzl" userId="f6cbc81f-92a0-439a-8add-2b5cf908f462" providerId="ADAL" clId="{8790C94A-45EE-450C-9258-B9913B49CA25}" dt="2023-11-07T12:12:58.934" v="1" actId="47"/>
        <pc:sldMkLst>
          <pc:docMk/>
          <pc:sldMk cId="682609820" sldId="1078"/>
        </pc:sldMkLst>
      </pc:sldChg>
      <pc:sldChg chg="del">
        <pc:chgData name="Manuel Stanzl" userId="f6cbc81f-92a0-439a-8add-2b5cf908f462" providerId="ADAL" clId="{8790C94A-45EE-450C-9258-B9913B49CA25}" dt="2023-11-07T12:12:58.934" v="1" actId="47"/>
        <pc:sldMkLst>
          <pc:docMk/>
          <pc:sldMk cId="1937027021" sldId="1079"/>
        </pc:sldMkLst>
      </pc:sldChg>
      <pc:sldChg chg="add">
        <pc:chgData name="Manuel Stanzl" userId="f6cbc81f-92a0-439a-8add-2b5cf908f462" providerId="ADAL" clId="{8790C94A-45EE-450C-9258-B9913B49CA25}" dt="2023-11-07T12:12:51.900" v="0"/>
        <pc:sldMkLst>
          <pc:docMk/>
          <pc:sldMk cId="713807587" sldId="1091"/>
        </pc:sldMkLst>
      </pc:sldChg>
      <pc:sldChg chg="add">
        <pc:chgData name="Manuel Stanzl" userId="f6cbc81f-92a0-439a-8add-2b5cf908f462" providerId="ADAL" clId="{8790C94A-45EE-450C-9258-B9913B49CA25}" dt="2023-11-07T12:12:51.900" v="0"/>
        <pc:sldMkLst>
          <pc:docMk/>
          <pc:sldMk cId="640943520" sldId="1092"/>
        </pc:sldMkLst>
      </pc:sldChg>
      <pc:sldChg chg="add">
        <pc:chgData name="Manuel Stanzl" userId="f6cbc81f-92a0-439a-8add-2b5cf908f462" providerId="ADAL" clId="{8790C94A-45EE-450C-9258-B9913B49CA25}" dt="2023-11-07T12:12:51.900" v="0"/>
        <pc:sldMkLst>
          <pc:docMk/>
          <pc:sldMk cId="3349995154" sldId="1093"/>
        </pc:sldMkLst>
      </pc:sldChg>
      <pc:sldChg chg="add">
        <pc:chgData name="Manuel Stanzl" userId="f6cbc81f-92a0-439a-8add-2b5cf908f462" providerId="ADAL" clId="{8790C94A-45EE-450C-9258-B9913B49CA25}" dt="2023-11-07T12:12:51.900" v="0"/>
        <pc:sldMkLst>
          <pc:docMk/>
          <pc:sldMk cId="2254537195" sldId="1094"/>
        </pc:sldMkLst>
      </pc:sldChg>
      <pc:sldChg chg="add">
        <pc:chgData name="Manuel Stanzl" userId="f6cbc81f-92a0-439a-8add-2b5cf908f462" providerId="ADAL" clId="{8790C94A-45EE-450C-9258-B9913B49CA25}" dt="2023-11-07T12:12:51.900" v="0"/>
        <pc:sldMkLst>
          <pc:docMk/>
          <pc:sldMk cId="3284660607" sldId="1095"/>
        </pc:sldMkLst>
      </pc:sldChg>
      <pc:sldChg chg="add del">
        <pc:chgData name="Manuel Stanzl" userId="f6cbc81f-92a0-439a-8add-2b5cf908f462" providerId="ADAL" clId="{8790C94A-45EE-450C-9258-B9913B49CA25}" dt="2023-11-07T12:13:29.184" v="3" actId="47"/>
        <pc:sldMkLst>
          <pc:docMk/>
          <pc:sldMk cId="255744374" sldId="1096"/>
        </pc:sldMkLst>
      </pc:sldChg>
      <pc:sldChg chg="add del">
        <pc:chgData name="Manuel Stanzl" userId="f6cbc81f-92a0-439a-8add-2b5cf908f462" providerId="ADAL" clId="{8790C94A-45EE-450C-9258-B9913B49CA25}" dt="2023-11-07T12:13:45.026" v="6" actId="47"/>
        <pc:sldMkLst>
          <pc:docMk/>
          <pc:sldMk cId="2340474038" sldId="1096"/>
        </pc:sldMkLst>
      </pc:sldChg>
      <pc:sldChg chg="add">
        <pc:chgData name="Manuel Stanzl" userId="f6cbc81f-92a0-439a-8add-2b5cf908f462" providerId="ADAL" clId="{8790C94A-45EE-450C-9258-B9913B49CA25}" dt="2023-11-07T12:13:59.204" v="10"/>
        <pc:sldMkLst>
          <pc:docMk/>
          <pc:sldMk cId="704970586" sldId="1097"/>
        </pc:sldMkLst>
      </pc:sldChg>
      <pc:sldChg chg="add del">
        <pc:chgData name="Manuel Stanzl" userId="f6cbc81f-92a0-439a-8add-2b5cf908f462" providerId="ADAL" clId="{8790C94A-45EE-450C-9258-B9913B49CA25}" dt="2023-11-07T12:13:47.790" v="7" actId="47"/>
        <pc:sldMkLst>
          <pc:docMk/>
          <pc:sldMk cId="4035380552" sldId="1097"/>
        </pc:sldMkLst>
      </pc:sldChg>
      <pc:sldChg chg="add">
        <pc:chgData name="Manuel Stanzl" userId="f6cbc81f-92a0-439a-8add-2b5cf908f462" providerId="ADAL" clId="{8790C94A-45EE-450C-9258-B9913B49CA25}" dt="2023-11-07T12:12:51.900" v="0"/>
        <pc:sldMkLst>
          <pc:docMk/>
          <pc:sldMk cId="454877067" sldId="1098"/>
        </pc:sldMkLst>
      </pc:sldChg>
      <pc:sldChg chg="add del">
        <pc:chgData name="Manuel Stanzl" userId="f6cbc81f-92a0-439a-8add-2b5cf908f462" providerId="ADAL" clId="{8790C94A-45EE-450C-9258-B9913B49CA25}" dt="2023-11-07T12:13:53.754" v="9" actId="47"/>
        <pc:sldMkLst>
          <pc:docMk/>
          <pc:sldMk cId="774480484" sldId="1099"/>
        </pc:sldMkLst>
      </pc:sldChg>
      <pc:sldChg chg="add">
        <pc:chgData name="Manuel Stanzl" userId="f6cbc81f-92a0-439a-8add-2b5cf908f462" providerId="ADAL" clId="{8790C94A-45EE-450C-9258-B9913B49CA25}" dt="2023-11-07T12:12:51.900" v="0"/>
        <pc:sldMkLst>
          <pc:docMk/>
          <pc:sldMk cId="2034198463" sldId="1100"/>
        </pc:sldMkLst>
      </pc:sldChg>
      <pc:sldChg chg="add del">
        <pc:chgData name="Manuel Stanzl" userId="f6cbc81f-92a0-439a-8add-2b5cf908f462" providerId="ADAL" clId="{8790C94A-45EE-450C-9258-B9913B49CA25}" dt="2023-11-07T12:14:01.355" v="11" actId="47"/>
        <pc:sldMkLst>
          <pc:docMk/>
          <pc:sldMk cId="1500013341" sldId="1101"/>
        </pc:sldMkLst>
      </pc:sldChg>
      <pc:sldChg chg="add">
        <pc:chgData name="Manuel Stanzl" userId="f6cbc81f-92a0-439a-8add-2b5cf908f462" providerId="ADAL" clId="{8790C94A-45EE-450C-9258-B9913B49CA25}" dt="2023-11-07T12:12:51.900" v="0"/>
        <pc:sldMkLst>
          <pc:docMk/>
          <pc:sldMk cId="3521978580" sldId="1102"/>
        </pc:sldMkLst>
      </pc:sldChg>
      <pc:sldChg chg="add">
        <pc:chgData name="Manuel Stanzl" userId="f6cbc81f-92a0-439a-8add-2b5cf908f462" providerId="ADAL" clId="{8790C94A-45EE-450C-9258-B9913B49CA25}" dt="2023-11-07T12:12:51.900" v="0"/>
        <pc:sldMkLst>
          <pc:docMk/>
          <pc:sldMk cId="0" sldId="110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1E4F84-49FF-4C28-823F-C1F51A4EC0BC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de-DE"/>
        </a:p>
      </dgm:t>
    </dgm:pt>
    <dgm:pt modelId="{DB48C00D-A586-456B-8CA7-6947E8FD8103}">
      <dgm:prSet phldrT="[Text]"/>
      <dgm:spPr/>
      <dgm:t>
        <a:bodyPr/>
        <a:lstStyle/>
        <a:p>
          <a:r>
            <a:rPr lang="de-DE" b="1"/>
            <a:t>Zeit</a:t>
          </a:r>
        </a:p>
      </dgm:t>
    </dgm:pt>
    <dgm:pt modelId="{75C0FA30-2863-486A-BF6B-75311088D89C}" type="parTrans" cxnId="{E48968B7-3AC3-4E6D-9D64-2F8563CCCEBB}">
      <dgm:prSet/>
      <dgm:spPr/>
      <dgm:t>
        <a:bodyPr/>
        <a:lstStyle/>
        <a:p>
          <a:endParaRPr lang="de-DE"/>
        </a:p>
      </dgm:t>
    </dgm:pt>
    <dgm:pt modelId="{7882BA8F-FE90-43B5-907A-3A63758E479D}" type="sibTrans" cxnId="{E48968B7-3AC3-4E6D-9D64-2F8563CCCEBB}">
      <dgm:prSet/>
      <dgm:spPr/>
      <dgm:t>
        <a:bodyPr/>
        <a:lstStyle/>
        <a:p>
          <a:endParaRPr lang="de-DE"/>
        </a:p>
      </dgm:t>
    </dgm:pt>
    <dgm:pt modelId="{6842F670-9154-4F1B-881F-A78A9B998E81}">
      <dgm:prSet phldrT="[Text]"/>
      <dgm:spPr/>
      <dgm:t>
        <a:bodyPr/>
        <a:lstStyle/>
        <a:p>
          <a:r>
            <a:rPr lang="de-DE" err="1"/>
            <a:t>Echtzeituhr</a:t>
          </a:r>
          <a:endParaRPr lang="de-DE"/>
        </a:p>
      </dgm:t>
    </dgm:pt>
    <dgm:pt modelId="{3F48A003-052F-4601-9676-8643A957AF32}" type="parTrans" cxnId="{231E7825-D235-4D98-9472-147CC0B47AE8}">
      <dgm:prSet/>
      <dgm:spPr/>
      <dgm:t>
        <a:bodyPr/>
        <a:lstStyle/>
        <a:p>
          <a:endParaRPr lang="de-DE"/>
        </a:p>
      </dgm:t>
    </dgm:pt>
    <dgm:pt modelId="{AB560B82-3FFA-43B3-8357-4F9FC9A99097}" type="sibTrans" cxnId="{231E7825-D235-4D98-9472-147CC0B47AE8}">
      <dgm:prSet/>
      <dgm:spPr/>
      <dgm:t>
        <a:bodyPr/>
        <a:lstStyle/>
        <a:p>
          <a:endParaRPr lang="de-DE"/>
        </a:p>
      </dgm:t>
    </dgm:pt>
    <dgm:pt modelId="{DC90E4E3-ACC1-4A21-BAE8-71F126255A31}">
      <dgm:prSet phldrT="[Text]"/>
      <dgm:spPr/>
      <dgm:t>
        <a:bodyPr/>
        <a:lstStyle/>
        <a:p>
          <a:r>
            <a:rPr lang="de-DE" b="1" i="0" err="1"/>
            <a:t>Planer-Funktion</a:t>
          </a:r>
          <a:endParaRPr lang="de-DE"/>
        </a:p>
      </dgm:t>
    </dgm:pt>
    <dgm:pt modelId="{F390EB2E-1536-440E-8E43-98D2B35EC9CE}" type="parTrans" cxnId="{FE2946E5-B40B-458F-9D0B-7B6FC95FEE29}">
      <dgm:prSet/>
      <dgm:spPr/>
      <dgm:t>
        <a:bodyPr/>
        <a:lstStyle/>
        <a:p>
          <a:endParaRPr lang="de-DE"/>
        </a:p>
      </dgm:t>
    </dgm:pt>
    <dgm:pt modelId="{4BFD91FA-FE24-41E7-97D0-C5D7A226B490}" type="sibTrans" cxnId="{FE2946E5-B40B-458F-9D0B-7B6FC95FEE29}">
      <dgm:prSet/>
      <dgm:spPr/>
      <dgm:t>
        <a:bodyPr/>
        <a:lstStyle/>
        <a:p>
          <a:endParaRPr lang="de-DE"/>
        </a:p>
      </dgm:t>
    </dgm:pt>
    <dgm:pt modelId="{222D65AA-A497-48D6-A191-92F87B811AF5}">
      <dgm:prSet phldrT="[Text]"/>
      <dgm:spPr/>
      <dgm:t>
        <a:bodyPr/>
        <a:lstStyle/>
        <a:p>
          <a:r>
            <a:rPr lang="de-DE"/>
            <a:t>32 </a:t>
          </a:r>
          <a:r>
            <a:rPr lang="de-DE" err="1"/>
            <a:t>Einträge</a:t>
          </a:r>
          <a:endParaRPr lang="de-DE"/>
        </a:p>
      </dgm:t>
    </dgm:pt>
    <dgm:pt modelId="{D66D77B1-800C-4235-8FEB-379F19C72532}" type="parTrans" cxnId="{D491640C-A9D6-43FE-B3F8-8D678403E77D}">
      <dgm:prSet/>
      <dgm:spPr/>
      <dgm:t>
        <a:bodyPr/>
        <a:lstStyle/>
        <a:p>
          <a:endParaRPr lang="de-DE"/>
        </a:p>
      </dgm:t>
    </dgm:pt>
    <dgm:pt modelId="{2DCD7F44-16BD-4703-B807-40C978FCDAEA}" type="sibTrans" cxnId="{D491640C-A9D6-43FE-B3F8-8D678403E77D}">
      <dgm:prSet/>
      <dgm:spPr/>
      <dgm:t>
        <a:bodyPr/>
        <a:lstStyle/>
        <a:p>
          <a:endParaRPr lang="de-DE"/>
        </a:p>
      </dgm:t>
    </dgm:pt>
    <dgm:pt modelId="{31D67BED-D0CB-43C2-B51D-7487F39F85A8}">
      <dgm:prSet phldrT="[Text]"/>
      <dgm:spPr/>
      <dgm:t>
        <a:bodyPr/>
        <a:lstStyle/>
        <a:p>
          <a:r>
            <a:rPr lang="de-DE" b="1"/>
            <a:t>Astro-Uhr</a:t>
          </a:r>
        </a:p>
      </dgm:t>
    </dgm:pt>
    <dgm:pt modelId="{DF076A35-0593-4BF4-A40C-1B1A1ACABA8A}" type="parTrans" cxnId="{997121E1-E4B1-4AD4-B1ED-8E4762259AF0}">
      <dgm:prSet/>
      <dgm:spPr/>
      <dgm:t>
        <a:bodyPr/>
        <a:lstStyle/>
        <a:p>
          <a:endParaRPr lang="de-DE"/>
        </a:p>
      </dgm:t>
    </dgm:pt>
    <dgm:pt modelId="{0FF65D4E-DC71-494A-A865-588BC9125310}" type="sibTrans" cxnId="{997121E1-E4B1-4AD4-B1ED-8E4762259AF0}">
      <dgm:prSet/>
      <dgm:spPr/>
      <dgm:t>
        <a:bodyPr/>
        <a:lstStyle/>
        <a:p>
          <a:endParaRPr lang="de-DE"/>
        </a:p>
      </dgm:t>
    </dgm:pt>
    <dgm:pt modelId="{B5755249-A96C-4923-B8D7-7FD413515CD2}">
      <dgm:prSet phldrT="[Text]"/>
      <dgm:spPr/>
      <dgm:t>
        <a:bodyPr/>
        <a:lstStyle/>
        <a:p>
          <a:r>
            <a:rPr lang="de-DE"/>
            <a:t>Standort </a:t>
          </a:r>
          <a:r>
            <a:rPr lang="de-DE" err="1"/>
            <a:t>legt </a:t>
          </a:r>
          <a:r>
            <a:rPr lang="de-DE"/>
            <a:t>Sonnenaufgangs- und Sonnenuntergangszeit </a:t>
          </a:r>
          <a:r>
            <a:rPr lang="de-DE" err="1"/>
            <a:t>fest</a:t>
          </a:r>
        </a:p>
      </dgm:t>
    </dgm:pt>
    <dgm:pt modelId="{9FF720AE-7363-4EA1-872F-703F023555DE}" type="parTrans" cxnId="{2FE5E5F4-EC5E-4758-BC5A-32651F72894C}">
      <dgm:prSet/>
      <dgm:spPr/>
      <dgm:t>
        <a:bodyPr/>
        <a:lstStyle/>
        <a:p>
          <a:endParaRPr lang="de-DE"/>
        </a:p>
      </dgm:t>
    </dgm:pt>
    <dgm:pt modelId="{64B44F11-6671-4C7B-B39D-10DF600213A3}" type="sibTrans" cxnId="{2FE5E5F4-EC5E-4758-BC5A-32651F72894C}">
      <dgm:prSet/>
      <dgm:spPr/>
      <dgm:t>
        <a:bodyPr/>
        <a:lstStyle/>
        <a:p>
          <a:endParaRPr lang="de-DE"/>
        </a:p>
      </dgm:t>
    </dgm:pt>
    <dgm:pt modelId="{BAE7F608-5B43-4B9C-9EDE-2E5CC0C4BB25}">
      <dgm:prSet/>
      <dgm:spPr/>
      <dgm:t>
        <a:bodyPr/>
        <a:lstStyle/>
        <a:p>
          <a:r>
            <a:rPr lang="en-US" b="0" i="0"/>
            <a:t>Wochentag, Tag des Monats, Monat, bestimmte Zeitstempel</a:t>
          </a:r>
          <a:endParaRPr lang="de-DE"/>
        </a:p>
      </dgm:t>
    </dgm:pt>
    <dgm:pt modelId="{8CDEDA91-E322-4574-A25D-33F9119841A5}" type="parTrans" cxnId="{2DB146BB-35D1-4ADE-BB6E-B9E818F5F2F8}">
      <dgm:prSet/>
      <dgm:spPr/>
      <dgm:t>
        <a:bodyPr/>
        <a:lstStyle/>
        <a:p>
          <a:endParaRPr lang="de-DE"/>
        </a:p>
      </dgm:t>
    </dgm:pt>
    <dgm:pt modelId="{8FB15886-204C-49FE-9AA4-6F7771CDBDE4}" type="sibTrans" cxnId="{2DB146BB-35D1-4ADE-BB6E-B9E818F5F2F8}">
      <dgm:prSet/>
      <dgm:spPr/>
      <dgm:t>
        <a:bodyPr/>
        <a:lstStyle/>
        <a:p>
          <a:endParaRPr lang="de-DE"/>
        </a:p>
      </dgm:t>
    </dgm:pt>
    <dgm:pt modelId="{A954507C-2DE1-4F6E-A460-FAB1A5C5D86B}">
      <dgm:prSet/>
      <dgm:spPr/>
      <dgm:t>
        <a:bodyPr/>
        <a:lstStyle/>
        <a:p>
          <a:r>
            <a:rPr lang="de-DE"/>
            <a:t>Periodische Wiederholungen </a:t>
          </a:r>
        </a:p>
      </dgm:t>
    </dgm:pt>
    <dgm:pt modelId="{8C326718-278A-4814-88B7-ECDE02B93437}" type="parTrans" cxnId="{E2CE45C0-0BA8-4A51-A926-3D693D4BE72D}">
      <dgm:prSet/>
      <dgm:spPr/>
      <dgm:t>
        <a:bodyPr/>
        <a:lstStyle/>
        <a:p>
          <a:endParaRPr lang="de-DE"/>
        </a:p>
      </dgm:t>
    </dgm:pt>
    <dgm:pt modelId="{823F151E-1C45-44A1-9F5B-12259D3A89BD}" type="sibTrans" cxnId="{E2CE45C0-0BA8-4A51-A926-3D693D4BE72D}">
      <dgm:prSet/>
      <dgm:spPr/>
      <dgm:t>
        <a:bodyPr/>
        <a:lstStyle/>
        <a:p>
          <a:endParaRPr lang="de-DE"/>
        </a:p>
      </dgm:t>
    </dgm:pt>
    <dgm:pt modelId="{3ACA4014-BE45-487D-8400-3C53A033A99A}">
      <dgm:prSet/>
      <dgm:spPr/>
      <dgm:t>
        <a:bodyPr/>
        <a:lstStyle/>
        <a:p>
          <a:r>
            <a:rPr lang="de-DE" err="1"/>
            <a:t>DALI-Befehle oder -Sequenzen </a:t>
          </a:r>
          <a:r>
            <a:rPr lang="de-DE"/>
            <a:t>(DT6, DT8)</a:t>
          </a:r>
        </a:p>
      </dgm:t>
    </dgm:pt>
    <dgm:pt modelId="{9958525D-6932-40D0-BD17-1B50D8ACE669}" type="parTrans" cxnId="{BFB6DD31-77CA-471A-919E-61F99F47E5FD}">
      <dgm:prSet/>
      <dgm:spPr/>
      <dgm:t>
        <a:bodyPr/>
        <a:lstStyle/>
        <a:p>
          <a:endParaRPr lang="de-DE"/>
        </a:p>
      </dgm:t>
    </dgm:pt>
    <dgm:pt modelId="{8740F96C-87D9-4AC9-AE5F-40550AA228EC}" type="sibTrans" cxnId="{BFB6DD31-77CA-471A-919E-61F99F47E5FD}">
      <dgm:prSet/>
      <dgm:spPr/>
      <dgm:t>
        <a:bodyPr/>
        <a:lstStyle/>
        <a:p>
          <a:endParaRPr lang="de-DE"/>
        </a:p>
      </dgm:t>
    </dgm:pt>
    <dgm:pt modelId="{5B4243C7-770D-4408-9A65-18FF9AD63F8E}">
      <dgm:prSet phldrT="[Text]"/>
      <dgm:spPr/>
      <dgm:t>
        <a:bodyPr/>
        <a:lstStyle/>
        <a:p>
          <a:r>
            <a:rPr lang="de-DE" err="1"/>
            <a:t>Akkusicherung zum </a:t>
          </a:r>
          <a:r>
            <a:rPr lang="de-DE"/>
            <a:t>Halten</a:t>
          </a:r>
        </a:p>
      </dgm:t>
    </dgm:pt>
    <dgm:pt modelId="{FDEE1D78-1004-4AA3-8698-FAA96BE8B381}" type="parTrans" cxnId="{65EFDB89-1859-4ACD-8629-09A83F157D88}">
      <dgm:prSet/>
      <dgm:spPr/>
      <dgm:t>
        <a:bodyPr/>
        <a:lstStyle/>
        <a:p>
          <a:endParaRPr lang="de-DE"/>
        </a:p>
      </dgm:t>
    </dgm:pt>
    <dgm:pt modelId="{8B5E585F-BFFF-49E4-B1C3-8EB7F5E1A59B}" type="sibTrans" cxnId="{65EFDB89-1859-4ACD-8629-09A83F157D88}">
      <dgm:prSet/>
      <dgm:spPr/>
      <dgm:t>
        <a:bodyPr/>
        <a:lstStyle/>
        <a:p>
          <a:endParaRPr lang="de-DE"/>
        </a:p>
      </dgm:t>
    </dgm:pt>
    <dgm:pt modelId="{3D8F66B2-4479-455B-A2EB-12164E7F329A}">
      <dgm:prSet/>
      <dgm:spPr/>
      <dgm:t>
        <a:bodyPr/>
        <a:lstStyle/>
        <a:p>
          <a:r>
            <a:rPr lang="de-DE"/>
            <a:t>Zeiten ändern sich mit der Zeit</a:t>
          </a:r>
        </a:p>
      </dgm:t>
    </dgm:pt>
    <dgm:pt modelId="{46CDCCC6-E71F-4165-ABC4-EC6AF77175EC}" type="parTrans" cxnId="{6E0BEFAA-FF28-4527-A783-DAA6E6ACDD83}">
      <dgm:prSet/>
      <dgm:spPr/>
      <dgm:t>
        <a:bodyPr/>
        <a:lstStyle/>
        <a:p>
          <a:endParaRPr lang="de-DE"/>
        </a:p>
      </dgm:t>
    </dgm:pt>
    <dgm:pt modelId="{E3CD82CD-FB12-405B-B3D8-D1A9B723A55B}" type="sibTrans" cxnId="{6E0BEFAA-FF28-4527-A783-DAA6E6ACDD83}">
      <dgm:prSet/>
      <dgm:spPr/>
      <dgm:t>
        <a:bodyPr/>
        <a:lstStyle/>
        <a:p>
          <a:endParaRPr lang="de-DE"/>
        </a:p>
      </dgm:t>
    </dgm:pt>
    <dgm:pt modelId="{600DBFF3-29B0-4D56-93DC-FEC5FB1D51D5}">
      <dgm:prSet/>
      <dgm:spPr/>
      <dgm:t>
        <a:bodyPr/>
        <a:lstStyle/>
        <a:p>
          <a:r>
            <a:rPr lang="de-DE"/>
            <a:t>Aktionen können entsprechend eingestellt werden</a:t>
          </a:r>
        </a:p>
      </dgm:t>
    </dgm:pt>
    <dgm:pt modelId="{F110D568-F07B-4B4A-8576-0A117CD8ECB7}" type="parTrans" cxnId="{A24953F5-BC6B-48F6-B546-24E6026814C4}">
      <dgm:prSet/>
      <dgm:spPr/>
      <dgm:t>
        <a:bodyPr/>
        <a:lstStyle/>
        <a:p>
          <a:endParaRPr lang="de-DE"/>
        </a:p>
      </dgm:t>
    </dgm:pt>
    <dgm:pt modelId="{19B1DF3E-FA08-4478-B8B2-F6AEFABCEA4C}" type="sibTrans" cxnId="{A24953F5-BC6B-48F6-B546-24E6026814C4}">
      <dgm:prSet/>
      <dgm:spPr/>
      <dgm:t>
        <a:bodyPr/>
        <a:lstStyle/>
        <a:p>
          <a:endParaRPr lang="de-DE"/>
        </a:p>
      </dgm:t>
    </dgm:pt>
    <dgm:pt modelId="{3D4D5D99-A33D-4A93-9B69-A19D9D3813FA}">
      <dgm:prSet phldrT="[Text]"/>
      <dgm:spPr/>
      <dgm:t>
        <a:bodyPr/>
        <a:lstStyle/>
        <a:p>
          <a:r>
            <a:rPr lang="de-DE"/>
            <a:t>DALI-gespeist </a:t>
          </a:r>
        </a:p>
      </dgm:t>
    </dgm:pt>
    <dgm:pt modelId="{CC220907-D8EE-46CD-B625-75D7D8679D8F}" type="parTrans" cxnId="{698EF6BF-6908-4972-BB9F-9D603A310A2E}">
      <dgm:prSet/>
      <dgm:spPr/>
      <dgm:t>
        <a:bodyPr/>
        <a:lstStyle/>
        <a:p>
          <a:endParaRPr lang="de-DE"/>
        </a:p>
      </dgm:t>
    </dgm:pt>
    <dgm:pt modelId="{C028030E-1A15-4608-95EB-243446F7FC09}" type="sibTrans" cxnId="{698EF6BF-6908-4972-BB9F-9D603A310A2E}">
      <dgm:prSet/>
      <dgm:spPr/>
      <dgm:t>
        <a:bodyPr/>
        <a:lstStyle/>
        <a:p>
          <a:endParaRPr lang="de-DE"/>
        </a:p>
      </dgm:t>
    </dgm:pt>
    <dgm:pt modelId="{FEB949F5-D544-4AAB-93C6-7C65D331BB5F}" type="pres">
      <dgm:prSet presAssocID="{981E4F84-49FF-4C28-823F-C1F51A4EC0BC}" presName="Name0" presStyleCnt="0">
        <dgm:presLayoutVars>
          <dgm:dir/>
          <dgm:animLvl val="lvl"/>
          <dgm:resizeHandles val="exact"/>
        </dgm:presLayoutVars>
      </dgm:prSet>
      <dgm:spPr/>
    </dgm:pt>
    <dgm:pt modelId="{7C414D38-964E-4A7F-A40B-F997AE68A3E3}" type="pres">
      <dgm:prSet presAssocID="{DB48C00D-A586-456B-8CA7-6947E8FD8103}" presName="linNode" presStyleCnt="0"/>
      <dgm:spPr/>
    </dgm:pt>
    <dgm:pt modelId="{91F73F32-1307-4FFA-9232-B5DB36DBE90F}" type="pres">
      <dgm:prSet presAssocID="{DB48C00D-A586-456B-8CA7-6947E8FD810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0B5AF334-4AE3-4A41-834A-D5579BA2173C}" type="pres">
      <dgm:prSet presAssocID="{DB48C00D-A586-456B-8CA7-6947E8FD8103}" presName="descendantText" presStyleLbl="alignAccFollowNode1" presStyleIdx="0" presStyleCnt="3">
        <dgm:presLayoutVars>
          <dgm:bulletEnabled val="1"/>
        </dgm:presLayoutVars>
      </dgm:prSet>
      <dgm:spPr/>
    </dgm:pt>
    <dgm:pt modelId="{C4430299-F4BB-47A1-BDF1-F6590F59E801}" type="pres">
      <dgm:prSet presAssocID="{7882BA8F-FE90-43B5-907A-3A63758E479D}" presName="sp" presStyleCnt="0"/>
      <dgm:spPr/>
    </dgm:pt>
    <dgm:pt modelId="{CC8A0906-A381-4A52-B5AC-1010F228CEEA}" type="pres">
      <dgm:prSet presAssocID="{DC90E4E3-ACC1-4A21-BAE8-71F126255A31}" presName="linNode" presStyleCnt="0"/>
      <dgm:spPr/>
    </dgm:pt>
    <dgm:pt modelId="{F41E199D-7B4B-4905-8214-5AB30ADE20E0}" type="pres">
      <dgm:prSet presAssocID="{DC90E4E3-ACC1-4A21-BAE8-71F126255A31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D71DEB0D-E3BB-460A-BF7B-49680DE7C6F4}" type="pres">
      <dgm:prSet presAssocID="{DC90E4E3-ACC1-4A21-BAE8-71F126255A31}" presName="descendantText" presStyleLbl="alignAccFollowNode1" presStyleIdx="1" presStyleCnt="3">
        <dgm:presLayoutVars>
          <dgm:bulletEnabled val="1"/>
        </dgm:presLayoutVars>
      </dgm:prSet>
      <dgm:spPr/>
    </dgm:pt>
    <dgm:pt modelId="{3E2C0EAD-34F6-4921-A940-79781D943D7C}" type="pres">
      <dgm:prSet presAssocID="{4BFD91FA-FE24-41E7-97D0-C5D7A226B490}" presName="sp" presStyleCnt="0"/>
      <dgm:spPr/>
    </dgm:pt>
    <dgm:pt modelId="{BCED9365-B06F-4803-ADE7-5DEA6D3CD89F}" type="pres">
      <dgm:prSet presAssocID="{31D67BED-D0CB-43C2-B51D-7487F39F85A8}" presName="linNode" presStyleCnt="0"/>
      <dgm:spPr/>
    </dgm:pt>
    <dgm:pt modelId="{6729AC75-B3A4-49B3-971B-AAE6A7830441}" type="pres">
      <dgm:prSet presAssocID="{31D67BED-D0CB-43C2-B51D-7487F39F85A8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077C478-19E3-4825-8B08-CDEFA91BF3EE}" type="pres">
      <dgm:prSet presAssocID="{31D67BED-D0CB-43C2-B51D-7487F39F85A8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111FFE01-D10C-4E5B-A851-A315343A9FCC}" type="presOf" srcId="{222D65AA-A497-48D6-A191-92F87B811AF5}" destId="{D71DEB0D-E3BB-460A-BF7B-49680DE7C6F4}" srcOrd="0" destOrd="0" presId="urn:microsoft.com/office/officeart/2005/8/layout/vList5"/>
    <dgm:cxn modelId="{D491640C-A9D6-43FE-B3F8-8D678403E77D}" srcId="{DC90E4E3-ACC1-4A21-BAE8-71F126255A31}" destId="{222D65AA-A497-48D6-A191-92F87B811AF5}" srcOrd="0" destOrd="0" parTransId="{D66D77B1-800C-4235-8FEB-379F19C72532}" sibTransId="{2DCD7F44-16BD-4703-B807-40C978FCDAEA}"/>
    <dgm:cxn modelId="{3E30861C-A6B7-4F21-8DBD-1CADF8847AF9}" type="presOf" srcId="{981E4F84-49FF-4C28-823F-C1F51A4EC0BC}" destId="{FEB949F5-D544-4AAB-93C6-7C65D331BB5F}" srcOrd="0" destOrd="0" presId="urn:microsoft.com/office/officeart/2005/8/layout/vList5"/>
    <dgm:cxn modelId="{231E7825-D235-4D98-9472-147CC0B47AE8}" srcId="{DB48C00D-A586-456B-8CA7-6947E8FD8103}" destId="{6842F670-9154-4F1B-881F-A78A9B998E81}" srcOrd="0" destOrd="0" parTransId="{3F48A003-052F-4601-9676-8643A957AF32}" sibTransId="{AB560B82-3FFA-43B3-8357-4F9FC9A99097}"/>
    <dgm:cxn modelId="{C002C927-1EC4-4470-B57E-BD1C34275124}" type="presOf" srcId="{3D4D5D99-A33D-4A93-9B69-A19D9D3813FA}" destId="{0B5AF334-4AE3-4A41-834A-D5579BA2173C}" srcOrd="0" destOrd="2" presId="urn:microsoft.com/office/officeart/2005/8/layout/vList5"/>
    <dgm:cxn modelId="{BFB6DD31-77CA-471A-919E-61F99F47E5FD}" srcId="{DC90E4E3-ACC1-4A21-BAE8-71F126255A31}" destId="{3ACA4014-BE45-487D-8400-3C53A033A99A}" srcOrd="3" destOrd="0" parTransId="{9958525D-6932-40D0-BD17-1B50D8ACE669}" sibTransId="{8740F96C-87D9-4AC9-AE5F-40550AA228EC}"/>
    <dgm:cxn modelId="{FB88863E-46F0-4BBD-93E2-B41ED933B096}" type="presOf" srcId="{6842F670-9154-4F1B-881F-A78A9B998E81}" destId="{0B5AF334-4AE3-4A41-834A-D5579BA2173C}" srcOrd="0" destOrd="0" presId="urn:microsoft.com/office/officeart/2005/8/layout/vList5"/>
    <dgm:cxn modelId="{7231DD68-DF77-4A60-9880-82B87FF1A927}" type="presOf" srcId="{3D8F66B2-4479-455B-A2EB-12164E7F329A}" destId="{4077C478-19E3-4825-8B08-CDEFA91BF3EE}" srcOrd="0" destOrd="1" presId="urn:microsoft.com/office/officeart/2005/8/layout/vList5"/>
    <dgm:cxn modelId="{56103549-F1A0-4A66-B591-60BA42EDD1B7}" type="presOf" srcId="{3ACA4014-BE45-487D-8400-3C53A033A99A}" destId="{D71DEB0D-E3BB-460A-BF7B-49680DE7C6F4}" srcOrd="0" destOrd="3" presId="urn:microsoft.com/office/officeart/2005/8/layout/vList5"/>
    <dgm:cxn modelId="{BC65397A-61F6-4C07-BB21-5D24C18898A9}" type="presOf" srcId="{31D67BED-D0CB-43C2-B51D-7487F39F85A8}" destId="{6729AC75-B3A4-49B3-971B-AAE6A7830441}" srcOrd="0" destOrd="0" presId="urn:microsoft.com/office/officeart/2005/8/layout/vList5"/>
    <dgm:cxn modelId="{F093367E-B065-4A5C-80DC-DFA824CD864C}" type="presOf" srcId="{5B4243C7-770D-4408-9A65-18FF9AD63F8E}" destId="{0B5AF334-4AE3-4A41-834A-D5579BA2173C}" srcOrd="0" destOrd="1" presId="urn:microsoft.com/office/officeart/2005/8/layout/vList5"/>
    <dgm:cxn modelId="{D3F23F87-B51C-4CB2-89CC-60F6514A3FD2}" type="presOf" srcId="{BAE7F608-5B43-4B9C-9EDE-2E5CC0C4BB25}" destId="{D71DEB0D-E3BB-460A-BF7B-49680DE7C6F4}" srcOrd="0" destOrd="1" presId="urn:microsoft.com/office/officeart/2005/8/layout/vList5"/>
    <dgm:cxn modelId="{65EFDB89-1859-4ACD-8629-09A83F157D88}" srcId="{DB48C00D-A586-456B-8CA7-6947E8FD8103}" destId="{5B4243C7-770D-4408-9A65-18FF9AD63F8E}" srcOrd="1" destOrd="0" parTransId="{FDEE1D78-1004-4AA3-8698-FAA96BE8B381}" sibTransId="{8B5E585F-BFFF-49E4-B1C3-8EB7F5E1A59B}"/>
    <dgm:cxn modelId="{6E0BEFAA-FF28-4527-A783-DAA6E6ACDD83}" srcId="{31D67BED-D0CB-43C2-B51D-7487F39F85A8}" destId="{3D8F66B2-4479-455B-A2EB-12164E7F329A}" srcOrd="1" destOrd="0" parTransId="{46CDCCC6-E71F-4165-ABC4-EC6AF77175EC}" sibTransId="{E3CD82CD-FB12-405B-B3D8-D1A9B723A55B}"/>
    <dgm:cxn modelId="{E48968B7-3AC3-4E6D-9D64-2F8563CCCEBB}" srcId="{981E4F84-49FF-4C28-823F-C1F51A4EC0BC}" destId="{DB48C00D-A586-456B-8CA7-6947E8FD8103}" srcOrd="0" destOrd="0" parTransId="{75C0FA30-2863-486A-BF6B-75311088D89C}" sibTransId="{7882BA8F-FE90-43B5-907A-3A63758E479D}"/>
    <dgm:cxn modelId="{2DB146BB-35D1-4ADE-BB6E-B9E818F5F2F8}" srcId="{DC90E4E3-ACC1-4A21-BAE8-71F126255A31}" destId="{BAE7F608-5B43-4B9C-9EDE-2E5CC0C4BB25}" srcOrd="1" destOrd="0" parTransId="{8CDEDA91-E322-4574-A25D-33F9119841A5}" sibTransId="{8FB15886-204C-49FE-9AA4-6F7771CDBDE4}"/>
    <dgm:cxn modelId="{30652ABD-CD82-4C2C-B533-CCA8E509DC7C}" type="presOf" srcId="{A954507C-2DE1-4F6E-A460-FAB1A5C5D86B}" destId="{D71DEB0D-E3BB-460A-BF7B-49680DE7C6F4}" srcOrd="0" destOrd="2" presId="urn:microsoft.com/office/officeart/2005/8/layout/vList5"/>
    <dgm:cxn modelId="{85A1B0BF-604B-48F9-987B-424CA4E01826}" type="presOf" srcId="{DC90E4E3-ACC1-4A21-BAE8-71F126255A31}" destId="{F41E199D-7B4B-4905-8214-5AB30ADE20E0}" srcOrd="0" destOrd="0" presId="urn:microsoft.com/office/officeart/2005/8/layout/vList5"/>
    <dgm:cxn modelId="{FB59BBBF-9E16-4B81-918F-1382FB32B2FB}" type="presOf" srcId="{B5755249-A96C-4923-B8D7-7FD413515CD2}" destId="{4077C478-19E3-4825-8B08-CDEFA91BF3EE}" srcOrd="0" destOrd="0" presId="urn:microsoft.com/office/officeart/2005/8/layout/vList5"/>
    <dgm:cxn modelId="{698EF6BF-6908-4972-BB9F-9D603A310A2E}" srcId="{DB48C00D-A586-456B-8CA7-6947E8FD8103}" destId="{3D4D5D99-A33D-4A93-9B69-A19D9D3813FA}" srcOrd="2" destOrd="0" parTransId="{CC220907-D8EE-46CD-B625-75D7D8679D8F}" sibTransId="{C028030E-1A15-4608-95EB-243446F7FC09}"/>
    <dgm:cxn modelId="{E2CE45C0-0BA8-4A51-A926-3D693D4BE72D}" srcId="{DC90E4E3-ACC1-4A21-BAE8-71F126255A31}" destId="{A954507C-2DE1-4F6E-A460-FAB1A5C5D86B}" srcOrd="2" destOrd="0" parTransId="{8C326718-278A-4814-88B7-ECDE02B93437}" sibTransId="{823F151E-1C45-44A1-9F5B-12259D3A89BD}"/>
    <dgm:cxn modelId="{997121E1-E4B1-4AD4-B1ED-8E4762259AF0}" srcId="{981E4F84-49FF-4C28-823F-C1F51A4EC0BC}" destId="{31D67BED-D0CB-43C2-B51D-7487F39F85A8}" srcOrd="2" destOrd="0" parTransId="{DF076A35-0593-4BF4-A40C-1B1A1ACABA8A}" sibTransId="{0FF65D4E-DC71-494A-A865-588BC9125310}"/>
    <dgm:cxn modelId="{FE2946E5-B40B-458F-9D0B-7B6FC95FEE29}" srcId="{981E4F84-49FF-4C28-823F-C1F51A4EC0BC}" destId="{DC90E4E3-ACC1-4A21-BAE8-71F126255A31}" srcOrd="1" destOrd="0" parTransId="{F390EB2E-1536-440E-8E43-98D2B35EC9CE}" sibTransId="{4BFD91FA-FE24-41E7-97D0-C5D7A226B490}"/>
    <dgm:cxn modelId="{505819EC-83D5-4296-A766-E1CE018814AE}" type="presOf" srcId="{600DBFF3-29B0-4D56-93DC-FEC5FB1D51D5}" destId="{4077C478-19E3-4825-8B08-CDEFA91BF3EE}" srcOrd="0" destOrd="2" presId="urn:microsoft.com/office/officeart/2005/8/layout/vList5"/>
    <dgm:cxn modelId="{E234A2F2-5524-4E5D-8444-3D86B4657A96}" type="presOf" srcId="{DB48C00D-A586-456B-8CA7-6947E8FD8103}" destId="{91F73F32-1307-4FFA-9232-B5DB36DBE90F}" srcOrd="0" destOrd="0" presId="urn:microsoft.com/office/officeart/2005/8/layout/vList5"/>
    <dgm:cxn modelId="{2FE5E5F4-EC5E-4758-BC5A-32651F72894C}" srcId="{31D67BED-D0CB-43C2-B51D-7487F39F85A8}" destId="{B5755249-A96C-4923-B8D7-7FD413515CD2}" srcOrd="0" destOrd="0" parTransId="{9FF720AE-7363-4EA1-872F-703F023555DE}" sibTransId="{64B44F11-6671-4C7B-B39D-10DF600213A3}"/>
    <dgm:cxn modelId="{A24953F5-BC6B-48F6-B546-24E6026814C4}" srcId="{31D67BED-D0CB-43C2-B51D-7487F39F85A8}" destId="{600DBFF3-29B0-4D56-93DC-FEC5FB1D51D5}" srcOrd="2" destOrd="0" parTransId="{F110D568-F07B-4B4A-8576-0A117CD8ECB7}" sibTransId="{19B1DF3E-FA08-4478-B8B2-F6AEFABCEA4C}"/>
    <dgm:cxn modelId="{EEC3045D-3A96-4C8E-A80A-14F9163F26D4}" type="presParOf" srcId="{FEB949F5-D544-4AAB-93C6-7C65D331BB5F}" destId="{7C414D38-964E-4A7F-A40B-F997AE68A3E3}" srcOrd="0" destOrd="0" presId="urn:microsoft.com/office/officeart/2005/8/layout/vList5"/>
    <dgm:cxn modelId="{3A68816D-1166-4D12-A9CA-8E2F9AA52627}" type="presParOf" srcId="{7C414D38-964E-4A7F-A40B-F997AE68A3E3}" destId="{91F73F32-1307-4FFA-9232-B5DB36DBE90F}" srcOrd="0" destOrd="0" presId="urn:microsoft.com/office/officeart/2005/8/layout/vList5"/>
    <dgm:cxn modelId="{DB41E505-A967-4CEF-91DB-6DE6055F1275}" type="presParOf" srcId="{7C414D38-964E-4A7F-A40B-F997AE68A3E3}" destId="{0B5AF334-4AE3-4A41-834A-D5579BA2173C}" srcOrd="1" destOrd="0" presId="urn:microsoft.com/office/officeart/2005/8/layout/vList5"/>
    <dgm:cxn modelId="{7A7B8F8E-DB32-4950-9CCB-0A88F3183E49}" type="presParOf" srcId="{FEB949F5-D544-4AAB-93C6-7C65D331BB5F}" destId="{C4430299-F4BB-47A1-BDF1-F6590F59E801}" srcOrd="1" destOrd="0" presId="urn:microsoft.com/office/officeart/2005/8/layout/vList5"/>
    <dgm:cxn modelId="{3D654844-101A-4945-8D9B-E74EAC35388C}" type="presParOf" srcId="{FEB949F5-D544-4AAB-93C6-7C65D331BB5F}" destId="{CC8A0906-A381-4A52-B5AC-1010F228CEEA}" srcOrd="2" destOrd="0" presId="urn:microsoft.com/office/officeart/2005/8/layout/vList5"/>
    <dgm:cxn modelId="{74F167DF-73FB-4C48-932A-30A19F1A0BE1}" type="presParOf" srcId="{CC8A0906-A381-4A52-B5AC-1010F228CEEA}" destId="{F41E199D-7B4B-4905-8214-5AB30ADE20E0}" srcOrd="0" destOrd="0" presId="urn:microsoft.com/office/officeart/2005/8/layout/vList5"/>
    <dgm:cxn modelId="{5BAB7A36-404C-48D9-85E1-41C640F9C207}" type="presParOf" srcId="{CC8A0906-A381-4A52-B5AC-1010F228CEEA}" destId="{D71DEB0D-E3BB-460A-BF7B-49680DE7C6F4}" srcOrd="1" destOrd="0" presId="urn:microsoft.com/office/officeart/2005/8/layout/vList5"/>
    <dgm:cxn modelId="{91650195-915C-4CD6-BD18-2C144ADF0E0F}" type="presParOf" srcId="{FEB949F5-D544-4AAB-93C6-7C65D331BB5F}" destId="{3E2C0EAD-34F6-4921-A940-79781D943D7C}" srcOrd="3" destOrd="0" presId="urn:microsoft.com/office/officeart/2005/8/layout/vList5"/>
    <dgm:cxn modelId="{58FE4E26-7FC4-449F-8219-BE9E08F3059A}" type="presParOf" srcId="{FEB949F5-D544-4AAB-93C6-7C65D331BB5F}" destId="{BCED9365-B06F-4803-ADE7-5DEA6D3CD89F}" srcOrd="4" destOrd="0" presId="urn:microsoft.com/office/officeart/2005/8/layout/vList5"/>
    <dgm:cxn modelId="{52F88B48-0749-4992-B130-FFD604E44E66}" type="presParOf" srcId="{BCED9365-B06F-4803-ADE7-5DEA6D3CD89F}" destId="{6729AC75-B3A4-49B3-971B-AAE6A7830441}" srcOrd="0" destOrd="0" presId="urn:microsoft.com/office/officeart/2005/8/layout/vList5"/>
    <dgm:cxn modelId="{8DD416E0-2996-4CE0-BD97-B32BDD20634A}" type="presParOf" srcId="{BCED9365-B06F-4803-ADE7-5DEA6D3CD89F}" destId="{4077C478-19E3-4825-8B08-CDEFA91BF3E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1E4F84-49FF-4C28-823F-C1F51A4EC0BC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de-DE"/>
        </a:p>
      </dgm:t>
    </dgm:pt>
    <dgm:pt modelId="{DB48C00D-A586-456B-8CA7-6947E8FD8103}">
      <dgm:prSet phldrT="[Text]"/>
      <dgm:spPr/>
      <dgm:t>
        <a:bodyPr/>
        <a:lstStyle/>
        <a:p>
          <a:r>
            <a:rPr lang="de-DE" b="1" i="0"/>
            <a:t>Externe </a:t>
          </a:r>
          <a:r>
            <a:rPr lang="de-DE" b="1" i="0" err="1"/>
            <a:t>Deaktivierung</a:t>
          </a:r>
          <a:endParaRPr lang="de-DE" b="1"/>
        </a:p>
      </dgm:t>
    </dgm:pt>
    <dgm:pt modelId="{75C0FA30-2863-486A-BF6B-75311088D89C}" type="parTrans" cxnId="{E48968B7-3AC3-4E6D-9D64-2F8563CCCEBB}">
      <dgm:prSet/>
      <dgm:spPr/>
      <dgm:t>
        <a:bodyPr/>
        <a:lstStyle/>
        <a:p>
          <a:endParaRPr lang="de-DE"/>
        </a:p>
      </dgm:t>
    </dgm:pt>
    <dgm:pt modelId="{7882BA8F-FE90-43B5-907A-3A63758E479D}" type="sibTrans" cxnId="{E48968B7-3AC3-4E6D-9D64-2F8563CCCEBB}">
      <dgm:prSet/>
      <dgm:spPr/>
      <dgm:t>
        <a:bodyPr/>
        <a:lstStyle/>
        <a:p>
          <a:endParaRPr lang="de-DE"/>
        </a:p>
      </dgm:t>
    </dgm:pt>
    <dgm:pt modelId="{6842F670-9154-4F1B-881F-A78A9B998E81}">
      <dgm:prSet phldrT="[Text]"/>
      <dgm:spPr/>
      <dgm:t>
        <a:bodyPr/>
        <a:lstStyle/>
        <a:p>
          <a:r>
            <a:rPr lang="de-DE" err="1"/>
            <a:t>Szenenbefehle können verwendet werden, um Zeitplaneinträge zu deaktivieren </a:t>
          </a:r>
          <a:r>
            <a:rPr lang="de-DE"/>
            <a:t>oder </a:t>
          </a:r>
          <a:r>
            <a:rPr lang="de-DE" err="1"/>
            <a:t>zu aktivieren</a:t>
          </a:r>
          <a:endParaRPr lang="de-DE"/>
        </a:p>
      </dgm:t>
    </dgm:pt>
    <dgm:pt modelId="{3F48A003-052F-4601-9676-8643A957AF32}" type="parTrans" cxnId="{231E7825-D235-4D98-9472-147CC0B47AE8}">
      <dgm:prSet/>
      <dgm:spPr/>
      <dgm:t>
        <a:bodyPr/>
        <a:lstStyle/>
        <a:p>
          <a:endParaRPr lang="de-DE"/>
        </a:p>
      </dgm:t>
    </dgm:pt>
    <dgm:pt modelId="{AB560B82-3FFA-43B3-8357-4F9FC9A99097}" type="sibTrans" cxnId="{231E7825-D235-4D98-9472-147CC0B47AE8}">
      <dgm:prSet/>
      <dgm:spPr/>
      <dgm:t>
        <a:bodyPr/>
        <a:lstStyle/>
        <a:p>
          <a:endParaRPr lang="de-DE"/>
        </a:p>
      </dgm:t>
    </dgm:pt>
    <dgm:pt modelId="{31D67BED-D0CB-43C2-B51D-7487F39F85A8}">
      <dgm:prSet phldrT="[Text]"/>
      <dgm:spPr/>
      <dgm:t>
        <a:bodyPr/>
        <a:lstStyle/>
        <a:p>
          <a:r>
            <a:rPr lang="de-DE" b="1" err="1"/>
            <a:t>Multi-Master-fähig</a:t>
          </a:r>
          <a:endParaRPr lang="de-DE"/>
        </a:p>
      </dgm:t>
    </dgm:pt>
    <dgm:pt modelId="{DF076A35-0593-4BF4-A40C-1B1A1ACABA8A}" type="parTrans" cxnId="{997121E1-E4B1-4AD4-B1ED-8E4762259AF0}">
      <dgm:prSet/>
      <dgm:spPr/>
      <dgm:t>
        <a:bodyPr/>
        <a:lstStyle/>
        <a:p>
          <a:endParaRPr lang="de-DE"/>
        </a:p>
      </dgm:t>
    </dgm:pt>
    <dgm:pt modelId="{0FF65D4E-DC71-494A-A865-588BC9125310}" type="sibTrans" cxnId="{997121E1-E4B1-4AD4-B1ED-8E4762259AF0}">
      <dgm:prSet/>
      <dgm:spPr/>
      <dgm:t>
        <a:bodyPr/>
        <a:lstStyle/>
        <a:p>
          <a:endParaRPr lang="de-DE"/>
        </a:p>
      </dgm:t>
    </dgm:pt>
    <dgm:pt modelId="{B5755249-A96C-4923-B8D7-7FD413515CD2}">
      <dgm:prSet phldrT="[Text]"/>
      <dgm:spPr/>
      <dgm:t>
        <a:bodyPr/>
        <a:lstStyle/>
        <a:p>
          <a:r>
            <a:rPr lang="de-DE"/>
            <a:t>Arbeitet in </a:t>
          </a:r>
          <a:r>
            <a:rPr lang="de-DE" err="1"/>
            <a:t>Kombination mit anderen </a:t>
          </a:r>
          <a:r>
            <a:rPr lang="de-DE"/>
            <a:t>Multi-Master-Controllern, z.B. </a:t>
          </a:r>
          <a:r>
            <a:rPr lang="de-DE" err="1"/>
            <a:t>Sensoren</a:t>
          </a:r>
          <a:r>
            <a:rPr lang="de-DE"/>
            <a:t>, </a:t>
          </a:r>
          <a:r>
            <a:rPr lang="de-DE" err="1"/>
            <a:t>Eingabegeräten</a:t>
          </a:r>
          <a:endParaRPr lang="de-DE"/>
        </a:p>
      </dgm:t>
    </dgm:pt>
    <dgm:pt modelId="{9FF720AE-7363-4EA1-872F-703F023555DE}" type="parTrans" cxnId="{2FE5E5F4-EC5E-4758-BC5A-32651F72894C}">
      <dgm:prSet/>
      <dgm:spPr/>
      <dgm:t>
        <a:bodyPr/>
        <a:lstStyle/>
        <a:p>
          <a:endParaRPr lang="de-DE"/>
        </a:p>
      </dgm:t>
    </dgm:pt>
    <dgm:pt modelId="{64B44F11-6671-4C7B-B39D-10DF600213A3}" type="sibTrans" cxnId="{2FE5E5F4-EC5E-4758-BC5A-32651F72894C}">
      <dgm:prSet/>
      <dgm:spPr/>
      <dgm:t>
        <a:bodyPr/>
        <a:lstStyle/>
        <a:p>
          <a:endParaRPr lang="de-DE"/>
        </a:p>
      </dgm:t>
    </dgm:pt>
    <dgm:pt modelId="{D7559176-4F77-4A86-85F2-2781577D8BC3}">
      <dgm:prSet phldrT="[Text]"/>
      <dgm:spPr/>
      <dgm:t>
        <a:bodyPr/>
        <a:lstStyle/>
        <a:p>
          <a:endParaRPr lang="de-DE"/>
        </a:p>
      </dgm:t>
    </dgm:pt>
    <dgm:pt modelId="{89F39CB4-5191-4942-88BF-BBB4EFA4A3D5}" type="parTrans" cxnId="{063250DF-7459-4CD0-A976-32B73BF14BDF}">
      <dgm:prSet/>
      <dgm:spPr/>
      <dgm:t>
        <a:bodyPr/>
        <a:lstStyle/>
        <a:p>
          <a:endParaRPr lang="de-DE"/>
        </a:p>
      </dgm:t>
    </dgm:pt>
    <dgm:pt modelId="{5BE4502A-7448-4AA1-9AD8-1474DA0946F9}" type="sibTrans" cxnId="{063250DF-7459-4CD0-A976-32B73BF14BDF}">
      <dgm:prSet/>
      <dgm:spPr/>
      <dgm:t>
        <a:bodyPr/>
        <a:lstStyle/>
        <a:p>
          <a:endParaRPr lang="de-DE"/>
        </a:p>
      </dgm:t>
    </dgm:pt>
    <dgm:pt modelId="{22D24A87-FB33-4EB9-AA25-EBBB19EA81DE}">
      <dgm:prSet phldrT="[Text]"/>
      <dgm:spPr/>
      <dgm:t>
        <a:bodyPr/>
        <a:lstStyle/>
        <a:p>
          <a:r>
            <a:rPr lang="de-DE" b="1" err="1"/>
            <a:t>Instanz-Modus</a:t>
          </a:r>
          <a:endParaRPr lang="de-DE" b="1"/>
        </a:p>
      </dgm:t>
    </dgm:pt>
    <dgm:pt modelId="{7ABA3782-2F64-4921-85E1-5EDAEE80A423}" type="parTrans" cxnId="{0531FEEF-E253-4836-A00B-E18DED2B76C4}">
      <dgm:prSet/>
      <dgm:spPr/>
      <dgm:t>
        <a:bodyPr/>
        <a:lstStyle/>
        <a:p>
          <a:endParaRPr lang="de-DE"/>
        </a:p>
      </dgm:t>
    </dgm:pt>
    <dgm:pt modelId="{FECF688B-AC68-4DDC-873C-B6EE96AEC57C}" type="sibTrans" cxnId="{0531FEEF-E253-4836-A00B-E18DED2B76C4}">
      <dgm:prSet/>
      <dgm:spPr/>
      <dgm:t>
        <a:bodyPr/>
        <a:lstStyle/>
        <a:p>
          <a:endParaRPr lang="de-DE"/>
        </a:p>
      </dgm:t>
    </dgm:pt>
    <dgm:pt modelId="{458BB8D7-8840-411B-905D-B45FC6FC5DBA}">
      <dgm:prSet phldrT="[Text]"/>
      <dgm:spPr/>
      <dgm:t>
        <a:bodyPr/>
        <a:lstStyle/>
        <a:p>
          <a:r>
            <a:rPr lang="en-US">
              <a:latin typeface="Inter Regular"/>
              <a:ea typeface="Inter Regular"/>
              <a:cs typeface="Inter Regular"/>
              <a:sym typeface="Times"/>
            </a:rPr>
            <a:t>Zeit kann über DALI-Instanz gesetzt und abgefragt werden (Typ 0 generisch - Echtzeituhr)</a:t>
          </a:r>
          <a:endParaRPr lang="de-DE"/>
        </a:p>
      </dgm:t>
    </dgm:pt>
    <dgm:pt modelId="{18416CF6-6000-49EC-823E-C7AE75E9A0CF}" type="parTrans" cxnId="{F67569C0-A94E-4BDE-B7A5-C464FE2CAF8D}">
      <dgm:prSet/>
      <dgm:spPr/>
      <dgm:t>
        <a:bodyPr/>
        <a:lstStyle/>
        <a:p>
          <a:endParaRPr lang="de-DE"/>
        </a:p>
      </dgm:t>
    </dgm:pt>
    <dgm:pt modelId="{A86F9DC6-41A3-4784-B87B-F1D5E8CAFBC6}" type="sibTrans" cxnId="{F67569C0-A94E-4BDE-B7A5-C464FE2CAF8D}">
      <dgm:prSet/>
      <dgm:spPr/>
      <dgm:t>
        <a:bodyPr/>
        <a:lstStyle/>
        <a:p>
          <a:endParaRPr lang="de-DE"/>
        </a:p>
      </dgm:t>
    </dgm:pt>
    <dgm:pt modelId="{FEB949F5-D544-4AAB-93C6-7C65D331BB5F}" type="pres">
      <dgm:prSet presAssocID="{981E4F84-49FF-4C28-823F-C1F51A4EC0BC}" presName="Name0" presStyleCnt="0">
        <dgm:presLayoutVars>
          <dgm:dir/>
          <dgm:animLvl val="lvl"/>
          <dgm:resizeHandles val="exact"/>
        </dgm:presLayoutVars>
      </dgm:prSet>
      <dgm:spPr/>
    </dgm:pt>
    <dgm:pt modelId="{7C414D38-964E-4A7F-A40B-F997AE68A3E3}" type="pres">
      <dgm:prSet presAssocID="{DB48C00D-A586-456B-8CA7-6947E8FD8103}" presName="linNode" presStyleCnt="0"/>
      <dgm:spPr/>
    </dgm:pt>
    <dgm:pt modelId="{91F73F32-1307-4FFA-9232-B5DB36DBE90F}" type="pres">
      <dgm:prSet presAssocID="{DB48C00D-A586-456B-8CA7-6947E8FD810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0B5AF334-4AE3-4A41-834A-D5579BA2173C}" type="pres">
      <dgm:prSet presAssocID="{DB48C00D-A586-456B-8CA7-6947E8FD8103}" presName="descendantText" presStyleLbl="alignAccFollowNode1" presStyleIdx="0" presStyleCnt="3">
        <dgm:presLayoutVars>
          <dgm:bulletEnabled val="1"/>
        </dgm:presLayoutVars>
      </dgm:prSet>
      <dgm:spPr/>
    </dgm:pt>
    <dgm:pt modelId="{C4430299-F4BB-47A1-BDF1-F6590F59E801}" type="pres">
      <dgm:prSet presAssocID="{7882BA8F-FE90-43B5-907A-3A63758E479D}" presName="sp" presStyleCnt="0"/>
      <dgm:spPr/>
    </dgm:pt>
    <dgm:pt modelId="{BCED9365-B06F-4803-ADE7-5DEA6D3CD89F}" type="pres">
      <dgm:prSet presAssocID="{31D67BED-D0CB-43C2-B51D-7487F39F85A8}" presName="linNode" presStyleCnt="0"/>
      <dgm:spPr/>
    </dgm:pt>
    <dgm:pt modelId="{6729AC75-B3A4-49B3-971B-AAE6A7830441}" type="pres">
      <dgm:prSet presAssocID="{31D67BED-D0CB-43C2-B51D-7487F39F85A8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4077C478-19E3-4825-8B08-CDEFA91BF3EE}" type="pres">
      <dgm:prSet presAssocID="{31D67BED-D0CB-43C2-B51D-7487F39F85A8}" presName="descendantText" presStyleLbl="alignAccFollowNode1" presStyleIdx="1" presStyleCnt="3">
        <dgm:presLayoutVars>
          <dgm:bulletEnabled val="1"/>
        </dgm:presLayoutVars>
      </dgm:prSet>
      <dgm:spPr/>
    </dgm:pt>
    <dgm:pt modelId="{E4EE236C-55B9-49E6-9DDF-4F0571C2BA90}" type="pres">
      <dgm:prSet presAssocID="{0FF65D4E-DC71-494A-A865-588BC9125310}" presName="sp" presStyleCnt="0"/>
      <dgm:spPr/>
    </dgm:pt>
    <dgm:pt modelId="{1C61824C-F5E1-42CB-B566-D565FDBFD979}" type="pres">
      <dgm:prSet presAssocID="{22D24A87-FB33-4EB9-AA25-EBBB19EA81DE}" presName="linNode" presStyleCnt="0"/>
      <dgm:spPr/>
    </dgm:pt>
    <dgm:pt modelId="{4E91F3A3-1796-411A-BF0E-B8B0AA4AB712}" type="pres">
      <dgm:prSet presAssocID="{22D24A87-FB33-4EB9-AA25-EBBB19EA81DE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79B2CE46-6F28-43A8-83E4-E1FC47F145F1}" type="pres">
      <dgm:prSet presAssocID="{22D24A87-FB33-4EB9-AA25-EBBB19EA81DE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3E30861C-A6B7-4F21-8DBD-1CADF8847AF9}" type="presOf" srcId="{981E4F84-49FF-4C28-823F-C1F51A4EC0BC}" destId="{FEB949F5-D544-4AAB-93C6-7C65D331BB5F}" srcOrd="0" destOrd="0" presId="urn:microsoft.com/office/officeart/2005/8/layout/vList5"/>
    <dgm:cxn modelId="{231E7825-D235-4D98-9472-147CC0B47AE8}" srcId="{DB48C00D-A586-456B-8CA7-6947E8FD8103}" destId="{6842F670-9154-4F1B-881F-A78A9B998E81}" srcOrd="0" destOrd="0" parTransId="{3F48A003-052F-4601-9676-8643A957AF32}" sibTransId="{AB560B82-3FFA-43B3-8357-4F9FC9A99097}"/>
    <dgm:cxn modelId="{FB88863E-46F0-4BBD-93E2-B41ED933B096}" type="presOf" srcId="{6842F670-9154-4F1B-881F-A78A9B998E81}" destId="{0B5AF334-4AE3-4A41-834A-D5579BA2173C}" srcOrd="0" destOrd="0" presId="urn:microsoft.com/office/officeart/2005/8/layout/vList5"/>
    <dgm:cxn modelId="{AF4CD244-DB00-4A04-84E5-6A66FA9F5932}" type="presOf" srcId="{458BB8D7-8840-411B-905D-B45FC6FC5DBA}" destId="{79B2CE46-6F28-43A8-83E4-E1FC47F145F1}" srcOrd="0" destOrd="0" presId="urn:microsoft.com/office/officeart/2005/8/layout/vList5"/>
    <dgm:cxn modelId="{BC65397A-61F6-4C07-BB21-5D24C18898A9}" type="presOf" srcId="{31D67BED-D0CB-43C2-B51D-7487F39F85A8}" destId="{6729AC75-B3A4-49B3-971B-AAE6A7830441}" srcOrd="0" destOrd="0" presId="urn:microsoft.com/office/officeart/2005/8/layout/vList5"/>
    <dgm:cxn modelId="{CA4CD58D-C7ED-4C76-87E6-FED548EDF564}" type="presOf" srcId="{22D24A87-FB33-4EB9-AA25-EBBB19EA81DE}" destId="{4E91F3A3-1796-411A-BF0E-B8B0AA4AB712}" srcOrd="0" destOrd="0" presId="urn:microsoft.com/office/officeart/2005/8/layout/vList5"/>
    <dgm:cxn modelId="{E48968B7-3AC3-4E6D-9D64-2F8563CCCEBB}" srcId="{981E4F84-49FF-4C28-823F-C1F51A4EC0BC}" destId="{DB48C00D-A586-456B-8CA7-6947E8FD8103}" srcOrd="0" destOrd="0" parTransId="{75C0FA30-2863-486A-BF6B-75311088D89C}" sibTransId="{7882BA8F-FE90-43B5-907A-3A63758E479D}"/>
    <dgm:cxn modelId="{FB59BBBF-9E16-4B81-918F-1382FB32B2FB}" type="presOf" srcId="{B5755249-A96C-4923-B8D7-7FD413515CD2}" destId="{4077C478-19E3-4825-8B08-CDEFA91BF3EE}" srcOrd="0" destOrd="0" presId="urn:microsoft.com/office/officeart/2005/8/layout/vList5"/>
    <dgm:cxn modelId="{F67569C0-A94E-4BDE-B7A5-C464FE2CAF8D}" srcId="{22D24A87-FB33-4EB9-AA25-EBBB19EA81DE}" destId="{458BB8D7-8840-411B-905D-B45FC6FC5DBA}" srcOrd="0" destOrd="0" parTransId="{18416CF6-6000-49EC-823E-C7AE75E9A0CF}" sibTransId="{A86F9DC6-41A3-4784-B87B-F1D5E8CAFBC6}"/>
    <dgm:cxn modelId="{063250DF-7459-4CD0-A976-32B73BF14BDF}" srcId="{DB48C00D-A586-456B-8CA7-6947E8FD8103}" destId="{D7559176-4F77-4A86-85F2-2781577D8BC3}" srcOrd="1" destOrd="0" parTransId="{89F39CB4-5191-4942-88BF-BBB4EFA4A3D5}" sibTransId="{5BE4502A-7448-4AA1-9AD8-1474DA0946F9}"/>
    <dgm:cxn modelId="{997121E1-E4B1-4AD4-B1ED-8E4762259AF0}" srcId="{981E4F84-49FF-4C28-823F-C1F51A4EC0BC}" destId="{31D67BED-D0CB-43C2-B51D-7487F39F85A8}" srcOrd="1" destOrd="0" parTransId="{DF076A35-0593-4BF4-A40C-1B1A1ACABA8A}" sibTransId="{0FF65D4E-DC71-494A-A865-588BC9125310}"/>
    <dgm:cxn modelId="{E6DFD5E9-61C4-4E1D-9E8B-C5319807E827}" type="presOf" srcId="{D7559176-4F77-4A86-85F2-2781577D8BC3}" destId="{0B5AF334-4AE3-4A41-834A-D5579BA2173C}" srcOrd="0" destOrd="1" presId="urn:microsoft.com/office/officeart/2005/8/layout/vList5"/>
    <dgm:cxn modelId="{0531FEEF-E253-4836-A00B-E18DED2B76C4}" srcId="{981E4F84-49FF-4C28-823F-C1F51A4EC0BC}" destId="{22D24A87-FB33-4EB9-AA25-EBBB19EA81DE}" srcOrd="2" destOrd="0" parTransId="{7ABA3782-2F64-4921-85E1-5EDAEE80A423}" sibTransId="{FECF688B-AC68-4DDC-873C-B6EE96AEC57C}"/>
    <dgm:cxn modelId="{E234A2F2-5524-4E5D-8444-3D86B4657A96}" type="presOf" srcId="{DB48C00D-A586-456B-8CA7-6947E8FD8103}" destId="{91F73F32-1307-4FFA-9232-B5DB36DBE90F}" srcOrd="0" destOrd="0" presId="urn:microsoft.com/office/officeart/2005/8/layout/vList5"/>
    <dgm:cxn modelId="{2FE5E5F4-EC5E-4758-BC5A-32651F72894C}" srcId="{31D67BED-D0CB-43C2-B51D-7487F39F85A8}" destId="{B5755249-A96C-4923-B8D7-7FD413515CD2}" srcOrd="0" destOrd="0" parTransId="{9FF720AE-7363-4EA1-872F-703F023555DE}" sibTransId="{64B44F11-6671-4C7B-B39D-10DF600213A3}"/>
    <dgm:cxn modelId="{EEC3045D-3A96-4C8E-A80A-14F9163F26D4}" type="presParOf" srcId="{FEB949F5-D544-4AAB-93C6-7C65D331BB5F}" destId="{7C414D38-964E-4A7F-A40B-F997AE68A3E3}" srcOrd="0" destOrd="0" presId="urn:microsoft.com/office/officeart/2005/8/layout/vList5"/>
    <dgm:cxn modelId="{3A68816D-1166-4D12-A9CA-8E2F9AA52627}" type="presParOf" srcId="{7C414D38-964E-4A7F-A40B-F997AE68A3E3}" destId="{91F73F32-1307-4FFA-9232-B5DB36DBE90F}" srcOrd="0" destOrd="0" presId="urn:microsoft.com/office/officeart/2005/8/layout/vList5"/>
    <dgm:cxn modelId="{DB41E505-A967-4CEF-91DB-6DE6055F1275}" type="presParOf" srcId="{7C414D38-964E-4A7F-A40B-F997AE68A3E3}" destId="{0B5AF334-4AE3-4A41-834A-D5579BA2173C}" srcOrd="1" destOrd="0" presId="urn:microsoft.com/office/officeart/2005/8/layout/vList5"/>
    <dgm:cxn modelId="{7A7B8F8E-DB32-4950-9CCB-0A88F3183E49}" type="presParOf" srcId="{FEB949F5-D544-4AAB-93C6-7C65D331BB5F}" destId="{C4430299-F4BB-47A1-BDF1-F6590F59E801}" srcOrd="1" destOrd="0" presId="urn:microsoft.com/office/officeart/2005/8/layout/vList5"/>
    <dgm:cxn modelId="{58FE4E26-7FC4-449F-8219-BE9E08F3059A}" type="presParOf" srcId="{FEB949F5-D544-4AAB-93C6-7C65D331BB5F}" destId="{BCED9365-B06F-4803-ADE7-5DEA6D3CD89F}" srcOrd="2" destOrd="0" presId="urn:microsoft.com/office/officeart/2005/8/layout/vList5"/>
    <dgm:cxn modelId="{52F88B48-0749-4992-B130-FFD604E44E66}" type="presParOf" srcId="{BCED9365-B06F-4803-ADE7-5DEA6D3CD89F}" destId="{6729AC75-B3A4-49B3-971B-AAE6A7830441}" srcOrd="0" destOrd="0" presId="urn:microsoft.com/office/officeart/2005/8/layout/vList5"/>
    <dgm:cxn modelId="{8DD416E0-2996-4CE0-BD97-B32BDD20634A}" type="presParOf" srcId="{BCED9365-B06F-4803-ADE7-5DEA6D3CD89F}" destId="{4077C478-19E3-4825-8B08-CDEFA91BF3EE}" srcOrd="1" destOrd="0" presId="urn:microsoft.com/office/officeart/2005/8/layout/vList5"/>
    <dgm:cxn modelId="{6F1E5036-E942-49F1-B501-50144E1EECCC}" type="presParOf" srcId="{FEB949F5-D544-4AAB-93C6-7C65D331BB5F}" destId="{E4EE236C-55B9-49E6-9DDF-4F0571C2BA90}" srcOrd="3" destOrd="0" presId="urn:microsoft.com/office/officeart/2005/8/layout/vList5"/>
    <dgm:cxn modelId="{44C8BB00-D6C1-4338-B9AF-D82D9A3FF5D8}" type="presParOf" srcId="{FEB949F5-D544-4AAB-93C6-7C65D331BB5F}" destId="{1C61824C-F5E1-42CB-B566-D565FDBFD979}" srcOrd="4" destOrd="0" presId="urn:microsoft.com/office/officeart/2005/8/layout/vList5"/>
    <dgm:cxn modelId="{E0E04CEB-1482-41A0-807C-ABADAB88687B}" type="presParOf" srcId="{1C61824C-F5E1-42CB-B566-D565FDBFD979}" destId="{4E91F3A3-1796-411A-BF0E-B8B0AA4AB712}" srcOrd="0" destOrd="0" presId="urn:microsoft.com/office/officeart/2005/8/layout/vList5"/>
    <dgm:cxn modelId="{AF68B097-3110-42BC-89C7-B8F3B5DF6242}" type="presParOf" srcId="{1C61824C-F5E1-42CB-B566-D565FDBFD979}" destId="{79B2CE46-6F28-43A8-83E4-E1FC47F145F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5AF334-4AE3-4A41-834A-D5579BA2173C}">
      <dsp:nvSpPr>
        <dsp:cNvPr id="0" name=""/>
        <dsp:cNvSpPr/>
      </dsp:nvSpPr>
      <dsp:spPr>
        <a:xfrm rot="5400000">
          <a:off x="2905659" y="-910317"/>
          <a:ext cx="1167138" cy="328398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err="1"/>
            <a:t>Echtzeituhr</a:t>
          </a:r>
          <a:endParaRPr lang="de-DE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err="1"/>
            <a:t>Akkusicherung zum </a:t>
          </a:r>
          <a:r>
            <a:rPr lang="de-DE" sz="1300" kern="1200"/>
            <a:t>Halten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/>
            <a:t>DALI-gespeist </a:t>
          </a:r>
        </a:p>
      </dsp:txBody>
      <dsp:txXfrm rot="-5400000">
        <a:off x="1847239" y="205078"/>
        <a:ext cx="3227005" cy="1053188"/>
      </dsp:txXfrm>
    </dsp:sp>
    <dsp:sp modelId="{91F73F32-1307-4FFA-9232-B5DB36DBE90F}">
      <dsp:nvSpPr>
        <dsp:cNvPr id="0" name=""/>
        <dsp:cNvSpPr/>
      </dsp:nvSpPr>
      <dsp:spPr>
        <a:xfrm>
          <a:off x="0" y="2210"/>
          <a:ext cx="1847238" cy="145892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0" b="1" kern="1200"/>
            <a:t>Zeit</a:t>
          </a:r>
        </a:p>
      </dsp:txBody>
      <dsp:txXfrm>
        <a:off x="71219" y="73429"/>
        <a:ext cx="1704800" cy="1316485"/>
      </dsp:txXfrm>
    </dsp:sp>
    <dsp:sp modelId="{D71DEB0D-E3BB-460A-BF7B-49680DE7C6F4}">
      <dsp:nvSpPr>
        <dsp:cNvPr id="0" name=""/>
        <dsp:cNvSpPr/>
      </dsp:nvSpPr>
      <dsp:spPr>
        <a:xfrm rot="5400000">
          <a:off x="2905659" y="621551"/>
          <a:ext cx="1167138" cy="328398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/>
            <a:t>32 </a:t>
          </a:r>
          <a:r>
            <a:rPr lang="de-DE" sz="1300" kern="1200" err="1"/>
            <a:t>Einträge</a:t>
          </a:r>
          <a:endParaRPr lang="de-DE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i="0" kern="1200"/>
            <a:t>Wochentag, Tag des Monats, Monat, bestimmte Zeitstempel</a:t>
          </a:r>
          <a:endParaRPr lang="de-DE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/>
            <a:t>Periodische Wiederholungen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err="1"/>
            <a:t>DALI-Befehle oder -Sequenzen </a:t>
          </a:r>
          <a:r>
            <a:rPr lang="de-DE" sz="1300" kern="1200"/>
            <a:t>(DT6, DT8)</a:t>
          </a:r>
        </a:p>
      </dsp:txBody>
      <dsp:txXfrm rot="-5400000">
        <a:off x="1847239" y="1736947"/>
        <a:ext cx="3227005" cy="1053188"/>
      </dsp:txXfrm>
    </dsp:sp>
    <dsp:sp modelId="{F41E199D-7B4B-4905-8214-5AB30ADE20E0}">
      <dsp:nvSpPr>
        <dsp:cNvPr id="0" name=""/>
        <dsp:cNvSpPr/>
      </dsp:nvSpPr>
      <dsp:spPr>
        <a:xfrm>
          <a:off x="0" y="1534079"/>
          <a:ext cx="1847238" cy="145892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0" b="1" i="0" kern="1200" err="1"/>
            <a:t>Planer-Funktion</a:t>
          </a:r>
          <a:endParaRPr lang="de-DE" sz="3000" kern="1200"/>
        </a:p>
      </dsp:txBody>
      <dsp:txXfrm>
        <a:off x="71219" y="1605298"/>
        <a:ext cx="1704800" cy="1316485"/>
      </dsp:txXfrm>
    </dsp:sp>
    <dsp:sp modelId="{4077C478-19E3-4825-8B08-CDEFA91BF3EE}">
      <dsp:nvSpPr>
        <dsp:cNvPr id="0" name=""/>
        <dsp:cNvSpPr/>
      </dsp:nvSpPr>
      <dsp:spPr>
        <a:xfrm rot="5400000">
          <a:off x="2905659" y="2153420"/>
          <a:ext cx="1167138" cy="328398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/>
            <a:t>Standort </a:t>
          </a:r>
          <a:r>
            <a:rPr lang="de-DE" sz="1300" kern="1200" err="1"/>
            <a:t>legt </a:t>
          </a:r>
          <a:r>
            <a:rPr lang="de-DE" sz="1300" kern="1200"/>
            <a:t>Sonnenaufgangs- und Sonnenuntergangszeit </a:t>
          </a:r>
          <a:r>
            <a:rPr lang="de-DE" sz="1300" kern="1200" err="1"/>
            <a:t>fest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/>
            <a:t>Zeiten ändern sich mit der Zeit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/>
            <a:t>Aktionen können entsprechend eingestellt werden</a:t>
          </a:r>
        </a:p>
      </dsp:txBody>
      <dsp:txXfrm rot="-5400000">
        <a:off x="1847239" y="3268816"/>
        <a:ext cx="3227005" cy="1053188"/>
      </dsp:txXfrm>
    </dsp:sp>
    <dsp:sp modelId="{6729AC75-B3A4-49B3-971B-AAE6A7830441}">
      <dsp:nvSpPr>
        <dsp:cNvPr id="0" name=""/>
        <dsp:cNvSpPr/>
      </dsp:nvSpPr>
      <dsp:spPr>
        <a:xfrm>
          <a:off x="0" y="3065949"/>
          <a:ext cx="1847238" cy="145892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0" b="1" kern="1200"/>
            <a:t>Astro-Uhr</a:t>
          </a:r>
        </a:p>
      </dsp:txBody>
      <dsp:txXfrm>
        <a:off x="71219" y="3137168"/>
        <a:ext cx="1704800" cy="13164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5AF334-4AE3-4A41-834A-D5579BA2173C}">
      <dsp:nvSpPr>
        <dsp:cNvPr id="0" name=""/>
        <dsp:cNvSpPr/>
      </dsp:nvSpPr>
      <dsp:spPr>
        <a:xfrm rot="5400000">
          <a:off x="2905659" y="-910317"/>
          <a:ext cx="1167138" cy="328398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err="1"/>
            <a:t>Szenenbefehle können verwendet werden, um Zeitplaneinträge zu deaktivieren </a:t>
          </a:r>
          <a:r>
            <a:rPr lang="de-DE" sz="1600" kern="1200"/>
            <a:t>oder </a:t>
          </a:r>
          <a:r>
            <a:rPr lang="de-DE" sz="1600" kern="1200" err="1"/>
            <a:t>zu aktivieren</a:t>
          </a:r>
          <a:endParaRPr lang="de-DE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1600" kern="1200"/>
        </a:p>
      </dsp:txBody>
      <dsp:txXfrm rot="-5400000">
        <a:off x="1847239" y="205078"/>
        <a:ext cx="3227005" cy="1053188"/>
      </dsp:txXfrm>
    </dsp:sp>
    <dsp:sp modelId="{91F73F32-1307-4FFA-9232-B5DB36DBE90F}">
      <dsp:nvSpPr>
        <dsp:cNvPr id="0" name=""/>
        <dsp:cNvSpPr/>
      </dsp:nvSpPr>
      <dsp:spPr>
        <a:xfrm>
          <a:off x="0" y="2210"/>
          <a:ext cx="1847238" cy="145892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i="0" kern="1200"/>
            <a:t>Externe </a:t>
          </a:r>
          <a:r>
            <a:rPr lang="de-DE" sz="2000" b="1" i="0" kern="1200" err="1"/>
            <a:t>Deaktivierung</a:t>
          </a:r>
          <a:endParaRPr lang="de-DE" sz="2000" b="1" kern="1200"/>
        </a:p>
      </dsp:txBody>
      <dsp:txXfrm>
        <a:off x="71219" y="73429"/>
        <a:ext cx="1704800" cy="1316485"/>
      </dsp:txXfrm>
    </dsp:sp>
    <dsp:sp modelId="{4077C478-19E3-4825-8B08-CDEFA91BF3EE}">
      <dsp:nvSpPr>
        <dsp:cNvPr id="0" name=""/>
        <dsp:cNvSpPr/>
      </dsp:nvSpPr>
      <dsp:spPr>
        <a:xfrm rot="5400000">
          <a:off x="2905659" y="621551"/>
          <a:ext cx="1167138" cy="328398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/>
            <a:t>Arbeitet in </a:t>
          </a:r>
          <a:r>
            <a:rPr lang="de-DE" sz="1600" kern="1200" err="1"/>
            <a:t>Kombination mit anderen </a:t>
          </a:r>
          <a:r>
            <a:rPr lang="de-DE" sz="1600" kern="1200"/>
            <a:t>Multi-Master-Controllern, z.B. </a:t>
          </a:r>
          <a:r>
            <a:rPr lang="de-DE" sz="1600" kern="1200" err="1"/>
            <a:t>Sensoren</a:t>
          </a:r>
          <a:r>
            <a:rPr lang="de-DE" sz="1600" kern="1200"/>
            <a:t>, </a:t>
          </a:r>
          <a:r>
            <a:rPr lang="de-DE" sz="1600" kern="1200" err="1"/>
            <a:t>Eingabegeräten</a:t>
          </a:r>
          <a:endParaRPr lang="de-DE" sz="1600" kern="1200"/>
        </a:p>
      </dsp:txBody>
      <dsp:txXfrm rot="-5400000">
        <a:off x="1847239" y="1736947"/>
        <a:ext cx="3227005" cy="1053188"/>
      </dsp:txXfrm>
    </dsp:sp>
    <dsp:sp modelId="{6729AC75-B3A4-49B3-971B-AAE6A7830441}">
      <dsp:nvSpPr>
        <dsp:cNvPr id="0" name=""/>
        <dsp:cNvSpPr/>
      </dsp:nvSpPr>
      <dsp:spPr>
        <a:xfrm>
          <a:off x="0" y="1534079"/>
          <a:ext cx="1847238" cy="145892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err="1"/>
            <a:t>Multi-Master-fähig</a:t>
          </a:r>
          <a:endParaRPr lang="de-DE" sz="2000" kern="1200"/>
        </a:p>
      </dsp:txBody>
      <dsp:txXfrm>
        <a:off x="71219" y="1605298"/>
        <a:ext cx="1704800" cy="1316485"/>
      </dsp:txXfrm>
    </dsp:sp>
    <dsp:sp modelId="{79B2CE46-6F28-43A8-83E4-E1FC47F145F1}">
      <dsp:nvSpPr>
        <dsp:cNvPr id="0" name=""/>
        <dsp:cNvSpPr/>
      </dsp:nvSpPr>
      <dsp:spPr>
        <a:xfrm rot="5400000">
          <a:off x="2905659" y="2153420"/>
          <a:ext cx="1167138" cy="328398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Inter Regular"/>
              <a:ea typeface="Inter Regular"/>
              <a:cs typeface="Inter Regular"/>
              <a:sym typeface="Times"/>
            </a:rPr>
            <a:t>Zeit kann über DALI-Instanz gesetzt und abgefragt werden (Typ 0 generisch - Echtzeituhr)</a:t>
          </a:r>
          <a:endParaRPr lang="de-DE" sz="1600" kern="1200"/>
        </a:p>
      </dsp:txBody>
      <dsp:txXfrm rot="-5400000">
        <a:off x="1847239" y="3268816"/>
        <a:ext cx="3227005" cy="1053188"/>
      </dsp:txXfrm>
    </dsp:sp>
    <dsp:sp modelId="{4E91F3A3-1796-411A-BF0E-B8B0AA4AB712}">
      <dsp:nvSpPr>
        <dsp:cNvPr id="0" name=""/>
        <dsp:cNvSpPr/>
      </dsp:nvSpPr>
      <dsp:spPr>
        <a:xfrm>
          <a:off x="0" y="3065949"/>
          <a:ext cx="1847238" cy="145892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err="1"/>
            <a:t>Instanz-Modus</a:t>
          </a:r>
          <a:endParaRPr lang="de-DE" sz="2000" b="1" kern="1200"/>
        </a:p>
      </dsp:txBody>
      <dsp:txXfrm>
        <a:off x="71219" y="3137168"/>
        <a:ext cx="1704800" cy="13164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12CF3-1291-4684-831A-21FD05D85DE6}" type="datetimeFigureOut">
              <a:rPr lang="de-DE" smtClean="0"/>
              <a:t>07.11.2023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70046-AFAC-4106-93DB-640FB21446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5839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70046-AFAC-4106-93DB-640FB214465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7380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97B669-30F6-5CE9-50DA-7288860AA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A3D1259-4689-C8D4-2DFB-B16840F0C9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BB2051-A0BD-1067-144E-9645ABFA2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B29D-349B-4C07-9D0E-048F93FB685D}" type="datetimeFigureOut">
              <a:rPr lang="de-DE" smtClean="0"/>
              <a:t>07.11.2023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5B14BA-FA35-9199-BB56-E547B7CE0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063481-21C8-8BA2-4767-0F41C0C4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2A69-2D2D-40D9-9AC3-55E43E2613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4340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805534-0259-4B5C-D35F-2A760651B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8B8DF23-85F2-C659-A411-113DA6AB5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219C06-C27A-E987-F0BD-0E7B142A7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B29D-349B-4C07-9D0E-048F93FB685D}" type="datetimeFigureOut">
              <a:rPr lang="de-DE" smtClean="0"/>
              <a:t>07.11.2023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D7130-C7D7-4FBF-0859-2C2745CB8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6EC770-8FA0-BF8A-F847-254095786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2A69-2D2D-40D9-9AC3-55E43E2613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897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5EAB5F6-929F-44A9-215E-675D60D0C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FECB221-6A17-E878-1953-A78438B96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9CC8AA-7139-9D85-FD0B-58EA92582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B29D-349B-4C07-9D0E-048F93FB685D}" type="datetimeFigureOut">
              <a:rPr lang="de-DE" smtClean="0"/>
              <a:t>07.11.2023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CDE208-8D05-242C-AC35-D7AE9667A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3CECEB-3224-F596-1F25-F63D363BA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2A69-2D2D-40D9-9AC3-55E43E2613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2070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"/>
          <p:cNvSpPr>
            <a:spLocks noGrp="1"/>
          </p:cNvSpPr>
          <p:nvPr>
            <p:ph type="pic" idx="13"/>
          </p:nvPr>
        </p:nvSpPr>
        <p:spPr>
          <a:xfrm>
            <a:off x="1520708" y="203274"/>
            <a:ext cx="9144003" cy="45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xfrm>
            <a:off x="1190627" y="4723803"/>
            <a:ext cx="9810751" cy="1000126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7" y="5732860"/>
            <a:ext cx="9810751" cy="794743"/>
          </a:xfrm>
          <a:prstGeom prst="rect">
            <a:avLst/>
          </a:prstGeom>
        </p:spPr>
        <p:txBody>
          <a:bodyPr anchor="t"/>
          <a:lstStyle>
            <a:lvl1pPr marL="0" indent="0" algn="ctr" defTabSz="642845">
              <a:spcBef>
                <a:spcPts val="0"/>
              </a:spcBef>
              <a:buSzTx/>
              <a:buNone/>
              <a:defRPr sz="1266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indent="0" algn="ctr" defTabSz="642845">
              <a:spcBef>
                <a:spcPts val="0"/>
              </a:spcBef>
              <a:buSzTx/>
              <a:buNone/>
              <a:defRPr sz="1266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indent="0" algn="ctr" defTabSz="642845">
              <a:spcBef>
                <a:spcPts val="0"/>
              </a:spcBef>
              <a:buSzTx/>
              <a:buNone/>
              <a:defRPr sz="1266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indent="0" algn="ctr" defTabSz="642845">
              <a:spcBef>
                <a:spcPts val="0"/>
              </a:spcBef>
              <a:buSzTx/>
              <a:buNone/>
              <a:defRPr sz="1266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indent="0" algn="ctr" defTabSz="642845">
              <a:spcBef>
                <a:spcPts val="0"/>
              </a:spcBef>
              <a:buSzTx/>
              <a:buNone/>
              <a:defRPr sz="1266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50253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70" y="892971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079922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085348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64131" y="6536531"/>
            <a:ext cx="457391" cy="2961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854954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"/>
          <p:cNvSpPr>
            <a:spLocks noGrp="1"/>
          </p:cNvSpPr>
          <p:nvPr>
            <p:ph type="pic" idx="13"/>
          </p:nvPr>
        </p:nvSpPr>
        <p:spPr>
          <a:xfrm>
            <a:off x="2122290" y="431602"/>
            <a:ext cx="11626453" cy="58132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892969" y="446486"/>
            <a:ext cx="5000625" cy="2803921"/>
          </a:xfrm>
          <a:prstGeom prst="rect">
            <a:avLst/>
          </a:prstGeom>
        </p:spPr>
        <p:txBody>
          <a:bodyPr anchor="b"/>
          <a:lstStyle>
            <a:lvl1pPr algn="l">
              <a:defRPr sz="1406">
                <a:solidFill>
                  <a:srgbClr val="5E5E5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 defTabSz="642845">
              <a:spcBef>
                <a:spcPts val="0"/>
              </a:spcBef>
              <a:buSzTx/>
              <a:buNone/>
              <a:defRPr sz="1266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indent="0" algn="ctr" defTabSz="642845">
              <a:spcBef>
                <a:spcPts val="0"/>
              </a:spcBef>
              <a:buSzTx/>
              <a:buNone/>
              <a:defRPr sz="1266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indent="0" algn="ctr" defTabSz="642845">
              <a:spcBef>
                <a:spcPts val="0"/>
              </a:spcBef>
              <a:buSzTx/>
              <a:buNone/>
              <a:defRPr sz="1266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indent="0" algn="ctr" defTabSz="642845">
              <a:spcBef>
                <a:spcPts val="0"/>
              </a:spcBef>
              <a:buSzTx/>
              <a:buNone/>
              <a:defRPr sz="1266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indent="0" algn="ctr" defTabSz="642845">
              <a:spcBef>
                <a:spcPts val="0"/>
              </a:spcBef>
              <a:buSzTx/>
              <a:buNone/>
              <a:defRPr sz="1266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147368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628377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Image"/>
          <p:cNvSpPr>
            <a:spLocks noGrp="1"/>
          </p:cNvSpPr>
          <p:nvPr>
            <p:ph type="pic" idx="13"/>
          </p:nvPr>
        </p:nvSpPr>
        <p:spPr>
          <a:xfrm>
            <a:off x="3830838" y="1818681"/>
            <a:ext cx="8840391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7"/>
            <a:ext cx="5000625" cy="4420195"/>
          </a:xfrm>
          <a:prstGeom prst="rect">
            <a:avLst/>
          </a:prstGeom>
        </p:spPr>
        <p:txBody>
          <a:bodyPr/>
          <a:lstStyle>
            <a:lvl1pPr marL="241067" indent="-241067">
              <a:spcBef>
                <a:spcPts val="2249"/>
              </a:spcBef>
              <a:defRPr sz="1968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82132" indent="-241067">
              <a:spcBef>
                <a:spcPts val="2249"/>
              </a:spcBef>
              <a:defRPr sz="1968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23200" indent="-241067">
              <a:spcBef>
                <a:spcPts val="2249"/>
              </a:spcBef>
              <a:defRPr sz="1968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64266" indent="-241067">
              <a:spcBef>
                <a:spcPts val="2249"/>
              </a:spcBef>
              <a:defRPr sz="1968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205333" indent="-241067">
              <a:spcBef>
                <a:spcPts val="2249"/>
              </a:spcBef>
              <a:defRPr sz="1968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565" y="6536533"/>
            <a:ext cx="389530" cy="27558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683236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"/>
          <p:cNvSpPr>
            <a:spLocks noGrp="1"/>
          </p:cNvSpPr>
          <p:nvPr>
            <p:ph type="pic" sz="quarter" idx="13"/>
          </p:nvPr>
        </p:nvSpPr>
        <p:spPr>
          <a:xfrm>
            <a:off x="6262687" y="3536157"/>
            <a:ext cx="5676327" cy="283964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Image"/>
          <p:cNvSpPr>
            <a:spLocks noGrp="1"/>
          </p:cNvSpPr>
          <p:nvPr>
            <p:ph type="pic" sz="quarter" idx="14"/>
          </p:nvPr>
        </p:nvSpPr>
        <p:spPr>
          <a:xfrm>
            <a:off x="6096001" y="625079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1" name="Image"/>
          <p:cNvSpPr>
            <a:spLocks noGrp="1"/>
          </p:cNvSpPr>
          <p:nvPr>
            <p:ph type="pic" idx="15"/>
          </p:nvPr>
        </p:nvSpPr>
        <p:spPr>
          <a:xfrm>
            <a:off x="-2226468" y="625079"/>
            <a:ext cx="11233547" cy="561677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04595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B6451E-351E-AB66-E7D4-BCBA7F8ED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A46E86-B1FD-FCCF-6436-663B48D1C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1B5A21-125C-38B1-6696-7126F16DB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B29D-349B-4C07-9D0E-048F93FB685D}" type="datetimeFigureOut">
              <a:rPr lang="de-DE" smtClean="0"/>
              <a:t>07.11.2023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7D0DF7-0313-0E2B-128B-87CD89B14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BACE51-6F3B-3307-9E00-F3FEC68F1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2A69-2D2D-40D9-9AC3-55E43E2613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386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190627" y="4473774"/>
            <a:ext cx="9810751" cy="31893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>
                <a:solidFill>
                  <a:srgbClr val="F9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0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190627" y="2979496"/>
            <a:ext cx="9810751" cy="47038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83153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Image"/>
          <p:cNvSpPr>
            <a:spLocks noGrp="1"/>
          </p:cNvSpPr>
          <p:nvPr>
            <p:ph type="pic" idx="13"/>
          </p:nvPr>
        </p:nvSpPr>
        <p:spPr>
          <a:xfrm>
            <a:off x="-890488" y="2"/>
            <a:ext cx="13972975" cy="6991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677128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029760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49FDFC-BA60-C06B-F549-ECA88E7C1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845A7F-E34C-E141-2235-8AAC2CBDE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7D9683-CEA3-72BA-2790-004142ABF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B29D-349B-4C07-9D0E-048F93FB685D}" type="datetimeFigureOut">
              <a:rPr lang="de-DE" smtClean="0"/>
              <a:t>07.11.2023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18BDA-3049-729F-E389-291B5DAE9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9DACFC-01F6-3F1E-62BB-038C74EE9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2A69-2D2D-40D9-9AC3-55E43E2613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3291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B8516D-6D77-4148-6389-6C82C8C8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90F0FB-74A0-23BC-7B35-7FA4DC128D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5CC22B9-285D-C321-048A-67D884169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07AB4AE-D63E-42CB-B7AF-8767DB84B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B29D-349B-4C07-9D0E-048F93FB685D}" type="datetimeFigureOut">
              <a:rPr lang="de-DE" smtClean="0"/>
              <a:t>07.11.2023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23939A3-3CD1-D211-2E07-5CBB813D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77601A7-070D-A827-A457-D3EB5940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2A69-2D2D-40D9-9AC3-55E43E2613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0991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00E4E8-1707-EC3B-1ADB-65E2EE126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11A870-DFC4-5FE7-FA22-37586C93F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885DEB1-D455-F44B-2DA3-DBAAB2F86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29B28A-A145-71FC-4CDE-9E6241AC8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F340752-02AD-92E9-C16C-4678472B64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C02180D-A9DB-1810-E7F9-F39FD3AC6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B29D-349B-4C07-9D0E-048F93FB685D}" type="datetimeFigureOut">
              <a:rPr lang="de-DE" smtClean="0"/>
              <a:t>07.11.2023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6AF5458-29D7-3028-3F5B-F45B74367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1A4B29E-5FF2-CE52-9CAB-50497C8B8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2A69-2D2D-40D9-9AC3-55E43E2613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185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8BC5F-1A07-FD38-D608-9B406CC7F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6CD37F3-D52C-E562-8A54-F48F9E651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B29D-349B-4C07-9D0E-048F93FB685D}" type="datetimeFigureOut">
              <a:rPr lang="de-DE" smtClean="0"/>
              <a:t>07.11.2023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F8F673-4760-2AA6-FA63-967877C6B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A6EC189-3652-9A56-7CC1-D8B9D9E81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2A69-2D2D-40D9-9AC3-55E43E2613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4936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EFB887B-90D3-A51E-7B60-FAB61B38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B29D-349B-4C07-9D0E-048F93FB685D}" type="datetimeFigureOut">
              <a:rPr lang="de-DE" smtClean="0"/>
              <a:t>07.11.2023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1A5455D-61CC-B606-1F5F-515E9E113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AE1A42-1C71-5926-CF15-F73FAC5CD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2A69-2D2D-40D9-9AC3-55E43E2613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562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C207E-7BFC-E04B-0D40-BC3B22713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0D17A8-12DF-0C45-F3EB-BE0A74B31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95E169D-71BF-6340-FF54-0BF1D79AB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B91140F-D50A-BE39-7B5F-DAB5CC1D0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B29D-349B-4C07-9D0E-048F93FB685D}" type="datetimeFigureOut">
              <a:rPr lang="de-DE" smtClean="0"/>
              <a:t>07.11.2023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48AEF9-49E9-445C-6739-61A4DD49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54CFDD2-0162-FAF6-5B8E-DE6C9FF5E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2A69-2D2D-40D9-9AC3-55E43E2613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847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C89189-522A-F8BB-5DE1-3BFAF6FF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6BF7D04-2C8F-40F8-1AF0-1C404EE8F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1F2157-65B3-BCCE-EA0B-3292030BE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3BB5D1C-8FE8-DF1D-C119-A1B94D03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B29D-349B-4C07-9D0E-048F93FB685D}" type="datetimeFigureOut">
              <a:rPr lang="de-DE" smtClean="0"/>
              <a:t>07.11.2023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A35B5FF-4769-416A-B1F7-F7FF9DF60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9D1C59-CB86-9068-6D0B-4B45E4A4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2A69-2D2D-40D9-9AC3-55E43E2613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181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6ED52B7-A2ED-336A-7902-361F53B66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1F371B-8725-2E69-F5BE-90610BBC3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596F53-10DB-4853-FA95-E97D23318D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4B29D-349B-4C07-9D0E-048F93FB685D}" type="datetimeFigureOut">
              <a:rPr lang="de-DE" smtClean="0"/>
              <a:t>07.11.2023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2C76BA-A0B1-4E77-0711-E0EC704622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4ED740-D2CD-7658-114C-F8BAF21A88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D2A69-2D2D-40D9-9AC3-55E43E2613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420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lunatone_v1.0-01.png" descr="logo_lunatone_v1.0-01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346" y="94443"/>
            <a:ext cx="2395148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/>
          <p:nvPr/>
        </p:nvSpPr>
        <p:spPr>
          <a:xfrm>
            <a:off x="881065" y="991720"/>
            <a:ext cx="10406063" cy="642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b"/>
          <a:lstStyle>
            <a:lvl1pPr algn="l">
              <a:defRPr sz="4800" b="0" cap="all">
                <a:solidFill>
                  <a:srgbClr val="000000">
                    <a:alpha val="70000"/>
                  </a:srgbClr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sz="3374"/>
              <a:t>Title Text</a:t>
            </a:r>
          </a:p>
        </p:txBody>
      </p:sp>
      <p:sp>
        <p:nvSpPr>
          <p:cNvPr id="4" name="Title Text"/>
          <p:cNvSpPr txBox="1"/>
          <p:nvPr/>
        </p:nvSpPr>
        <p:spPr>
          <a:xfrm>
            <a:off x="892970" y="223244"/>
            <a:ext cx="10406063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5E5E5E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sz="1406"/>
              <a:t>Title Text</a:t>
            </a:r>
          </a:p>
        </p:txBody>
      </p:sp>
      <p:sp>
        <p:nvSpPr>
          <p:cNvPr id="5" name="Body Level One…"/>
          <p:cNvSpPr txBox="1"/>
          <p:nvPr/>
        </p:nvSpPr>
        <p:spPr>
          <a:xfrm>
            <a:off x="892970" y="1821657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 marL="342900" indent="-342900" algn="l">
              <a:spcBef>
                <a:spcPts val="3200"/>
              </a:spcBef>
              <a:buSzPct val="145000"/>
              <a:buChar char="•"/>
              <a:defRPr sz="2800" b="0"/>
            </a:lvl1pPr>
            <a:lvl2pPr marL="685800" indent="-342900" algn="l">
              <a:spcBef>
                <a:spcPts val="3200"/>
              </a:spcBef>
              <a:buSzPct val="145000"/>
              <a:buChar char="•"/>
              <a:defRPr sz="2800" b="0"/>
            </a:lvl2pPr>
            <a:lvl3pPr marL="1028700" indent="-342900" algn="l">
              <a:spcBef>
                <a:spcPts val="3200"/>
              </a:spcBef>
              <a:buSzPct val="145000"/>
              <a:buChar char="•"/>
              <a:defRPr sz="2800" b="0"/>
            </a:lvl3pPr>
            <a:lvl4pPr marL="1371600" indent="-342900" algn="l">
              <a:spcBef>
                <a:spcPts val="3200"/>
              </a:spcBef>
              <a:buSzPct val="145000"/>
              <a:buChar char="•"/>
              <a:defRPr sz="2800" b="0"/>
            </a:lvl4pPr>
            <a:lvl5pPr marL="1714500" indent="-342900" algn="l">
              <a:spcBef>
                <a:spcPts val="3200"/>
              </a:spcBef>
              <a:buSzPct val="145000"/>
              <a:buChar char="•"/>
              <a:defRPr sz="2800" b="0"/>
            </a:lvl5pPr>
          </a:lstStyle>
          <a:p>
            <a:r>
              <a:rPr sz="1968"/>
              <a:t>Body Level One</a:t>
            </a:r>
          </a:p>
          <a:p>
            <a:pPr lvl="1"/>
            <a:r>
              <a:rPr sz="1968"/>
              <a:t>Body Level Two</a:t>
            </a:r>
          </a:p>
          <a:p>
            <a:pPr lvl="2"/>
            <a:r>
              <a:rPr sz="1968"/>
              <a:t>Body Level Three</a:t>
            </a:r>
          </a:p>
          <a:p>
            <a:pPr lvl="3"/>
            <a:r>
              <a:rPr sz="1968"/>
              <a:t>Body Level Four</a:t>
            </a:r>
          </a:p>
          <a:p>
            <a:pPr lvl="4"/>
            <a:r>
              <a:rPr sz="1968"/>
              <a:t>Body Level Five</a:t>
            </a:r>
          </a:p>
        </p:txBody>
      </p: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892970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70" y="1821657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8938" y="6536531"/>
            <a:ext cx="389530" cy="27558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124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556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0" r:id="rId7"/>
  </p:sldLayoutIdLst>
  <p:transition spd="med"/>
  <p:txStyles>
    <p:titleStyle>
      <a:lvl1pPr marL="0" marR="0" indent="0" algn="ctr" defTabSz="4107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4" b="0" i="0" u="none" strike="noStrike" cap="all" spc="0" baseline="0">
          <a:solidFill>
            <a:srgbClr val="000000">
              <a:alpha val="70000"/>
            </a:srgbClr>
          </a:solidFill>
          <a:uFillTx/>
          <a:latin typeface="+mn-lt"/>
          <a:ea typeface="+mn-ea"/>
          <a:cs typeface="+mn-cs"/>
          <a:sym typeface="Inter Bold"/>
        </a:defRPr>
      </a:lvl1pPr>
      <a:lvl2pPr marL="0" marR="0" indent="0" algn="ctr" defTabSz="4107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4" b="0" i="0" u="none" strike="noStrike" cap="all" spc="0" baseline="0">
          <a:solidFill>
            <a:srgbClr val="000000">
              <a:alpha val="70000"/>
            </a:srgbClr>
          </a:solidFill>
          <a:uFillTx/>
          <a:latin typeface="+mn-lt"/>
          <a:ea typeface="+mn-ea"/>
          <a:cs typeface="+mn-cs"/>
          <a:sym typeface="Inter Bold"/>
        </a:defRPr>
      </a:lvl2pPr>
      <a:lvl3pPr marL="0" marR="0" indent="0" algn="ctr" defTabSz="4107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4" b="0" i="0" u="none" strike="noStrike" cap="all" spc="0" baseline="0">
          <a:solidFill>
            <a:srgbClr val="000000">
              <a:alpha val="70000"/>
            </a:srgbClr>
          </a:solidFill>
          <a:uFillTx/>
          <a:latin typeface="+mn-lt"/>
          <a:ea typeface="+mn-ea"/>
          <a:cs typeface="+mn-cs"/>
          <a:sym typeface="Inter Bold"/>
        </a:defRPr>
      </a:lvl3pPr>
      <a:lvl4pPr marL="0" marR="0" indent="0" algn="ctr" defTabSz="4107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4" b="0" i="0" u="none" strike="noStrike" cap="all" spc="0" baseline="0">
          <a:solidFill>
            <a:srgbClr val="000000">
              <a:alpha val="70000"/>
            </a:srgbClr>
          </a:solidFill>
          <a:uFillTx/>
          <a:latin typeface="+mn-lt"/>
          <a:ea typeface="+mn-ea"/>
          <a:cs typeface="+mn-cs"/>
          <a:sym typeface="Inter Bold"/>
        </a:defRPr>
      </a:lvl4pPr>
      <a:lvl5pPr marL="0" marR="0" indent="0" algn="ctr" defTabSz="4107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4" b="0" i="0" u="none" strike="noStrike" cap="all" spc="0" baseline="0">
          <a:solidFill>
            <a:srgbClr val="000000">
              <a:alpha val="70000"/>
            </a:srgbClr>
          </a:solidFill>
          <a:uFillTx/>
          <a:latin typeface="+mn-lt"/>
          <a:ea typeface="+mn-ea"/>
          <a:cs typeface="+mn-cs"/>
          <a:sym typeface="Inter Bold"/>
        </a:defRPr>
      </a:lvl5pPr>
      <a:lvl6pPr marL="0" marR="0" indent="0" algn="ctr" defTabSz="4107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4" b="0" i="0" u="none" strike="noStrike" cap="all" spc="0" baseline="0">
          <a:solidFill>
            <a:srgbClr val="000000">
              <a:alpha val="70000"/>
            </a:srgbClr>
          </a:solidFill>
          <a:uFillTx/>
          <a:latin typeface="+mn-lt"/>
          <a:ea typeface="+mn-ea"/>
          <a:cs typeface="+mn-cs"/>
          <a:sym typeface="Inter Bold"/>
        </a:defRPr>
      </a:lvl6pPr>
      <a:lvl7pPr marL="0" marR="0" indent="0" algn="ctr" defTabSz="4107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4" b="0" i="0" u="none" strike="noStrike" cap="all" spc="0" baseline="0">
          <a:solidFill>
            <a:srgbClr val="000000">
              <a:alpha val="70000"/>
            </a:srgbClr>
          </a:solidFill>
          <a:uFillTx/>
          <a:latin typeface="+mn-lt"/>
          <a:ea typeface="+mn-ea"/>
          <a:cs typeface="+mn-cs"/>
          <a:sym typeface="Inter Bold"/>
        </a:defRPr>
      </a:lvl7pPr>
      <a:lvl8pPr marL="0" marR="0" indent="0" algn="ctr" defTabSz="4107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4" b="0" i="0" u="none" strike="noStrike" cap="all" spc="0" baseline="0">
          <a:solidFill>
            <a:srgbClr val="000000">
              <a:alpha val="70000"/>
            </a:srgbClr>
          </a:solidFill>
          <a:uFillTx/>
          <a:latin typeface="+mn-lt"/>
          <a:ea typeface="+mn-ea"/>
          <a:cs typeface="+mn-cs"/>
          <a:sym typeface="Inter Bold"/>
        </a:defRPr>
      </a:lvl8pPr>
      <a:lvl9pPr marL="0" marR="0" indent="0" algn="ctr" defTabSz="4107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4" b="0" i="0" u="none" strike="noStrike" cap="all" spc="0" baseline="0">
          <a:solidFill>
            <a:srgbClr val="000000">
              <a:alpha val="70000"/>
            </a:srgbClr>
          </a:solidFill>
          <a:uFillTx/>
          <a:latin typeface="+mn-lt"/>
          <a:ea typeface="+mn-ea"/>
          <a:cs typeface="+mn-cs"/>
          <a:sym typeface="Inter Bold"/>
        </a:defRPr>
      </a:lvl9pPr>
    </p:titleStyle>
    <p:bodyStyle>
      <a:lvl1pPr marL="195308" marR="0" indent="-195308" algn="l" defTabSz="410706" rtl="0" latinLnBrk="0">
        <a:lnSpc>
          <a:spcPct val="100000"/>
        </a:lnSpc>
        <a:spcBef>
          <a:spcPts val="1757"/>
        </a:spcBef>
        <a:spcAft>
          <a:spcPts val="0"/>
        </a:spcAft>
        <a:buClrTx/>
        <a:buSzPct val="145000"/>
        <a:buFontTx/>
        <a:buChar char="•"/>
        <a:tabLst/>
        <a:defRPr sz="1406" b="0" i="0" u="none" strike="noStrike" cap="none" spc="0" baseline="0">
          <a:solidFill>
            <a:srgbClr val="000000"/>
          </a:solidFill>
          <a:uFillTx/>
          <a:latin typeface="Inter Regular"/>
          <a:ea typeface="Inter Regular"/>
          <a:cs typeface="Inter Regular"/>
          <a:sym typeface="Inter Regular"/>
        </a:defRPr>
      </a:lvl1pPr>
      <a:lvl2pPr marL="507802" marR="0" indent="-195308" algn="l" defTabSz="410706" rtl="0" latinLnBrk="0">
        <a:lnSpc>
          <a:spcPct val="100000"/>
        </a:lnSpc>
        <a:spcBef>
          <a:spcPts val="1757"/>
        </a:spcBef>
        <a:spcAft>
          <a:spcPts val="0"/>
        </a:spcAft>
        <a:buClrTx/>
        <a:buSzPct val="145000"/>
        <a:buFontTx/>
        <a:buChar char="•"/>
        <a:tabLst/>
        <a:defRPr sz="1406" b="0" i="0" u="none" strike="noStrike" cap="none" spc="0" baseline="0">
          <a:solidFill>
            <a:srgbClr val="000000"/>
          </a:solidFill>
          <a:uFillTx/>
          <a:latin typeface="Inter Regular"/>
          <a:ea typeface="Inter Regular"/>
          <a:cs typeface="Inter Regular"/>
          <a:sym typeface="Inter Regular"/>
        </a:defRPr>
      </a:lvl2pPr>
      <a:lvl3pPr marL="820296" marR="0" indent="-195308" algn="l" defTabSz="410706" rtl="0" latinLnBrk="0">
        <a:lnSpc>
          <a:spcPct val="100000"/>
        </a:lnSpc>
        <a:spcBef>
          <a:spcPts val="1757"/>
        </a:spcBef>
        <a:spcAft>
          <a:spcPts val="0"/>
        </a:spcAft>
        <a:buClrTx/>
        <a:buSzPct val="145000"/>
        <a:buFontTx/>
        <a:buChar char="•"/>
        <a:tabLst/>
        <a:defRPr sz="1406" b="0" i="0" u="none" strike="noStrike" cap="none" spc="0" baseline="0">
          <a:solidFill>
            <a:srgbClr val="000000"/>
          </a:solidFill>
          <a:uFillTx/>
          <a:latin typeface="Inter Regular"/>
          <a:ea typeface="Inter Regular"/>
          <a:cs typeface="Inter Regular"/>
          <a:sym typeface="Inter Regular"/>
        </a:defRPr>
      </a:lvl3pPr>
      <a:lvl4pPr marL="1132790" marR="0" indent="-195308" algn="l" defTabSz="410706" rtl="0" latinLnBrk="0">
        <a:lnSpc>
          <a:spcPct val="100000"/>
        </a:lnSpc>
        <a:spcBef>
          <a:spcPts val="1757"/>
        </a:spcBef>
        <a:spcAft>
          <a:spcPts val="0"/>
        </a:spcAft>
        <a:buClrTx/>
        <a:buSzPct val="145000"/>
        <a:buFontTx/>
        <a:buChar char="•"/>
        <a:tabLst/>
        <a:defRPr sz="1406" b="0" i="0" u="none" strike="noStrike" cap="none" spc="0" baseline="0">
          <a:solidFill>
            <a:srgbClr val="000000"/>
          </a:solidFill>
          <a:uFillTx/>
          <a:latin typeface="Inter Regular"/>
          <a:ea typeface="Inter Regular"/>
          <a:cs typeface="Inter Regular"/>
          <a:sym typeface="Inter Regular"/>
        </a:defRPr>
      </a:lvl4pPr>
      <a:lvl5pPr marL="1445284" marR="0" indent="-195308" algn="l" defTabSz="410706" rtl="0" latinLnBrk="0">
        <a:lnSpc>
          <a:spcPct val="100000"/>
        </a:lnSpc>
        <a:spcBef>
          <a:spcPts val="1757"/>
        </a:spcBef>
        <a:spcAft>
          <a:spcPts val="0"/>
        </a:spcAft>
        <a:buClrTx/>
        <a:buSzPct val="145000"/>
        <a:buFontTx/>
        <a:buChar char="•"/>
        <a:tabLst/>
        <a:defRPr sz="1406" b="0" i="0" u="none" strike="noStrike" cap="none" spc="0" baseline="0">
          <a:solidFill>
            <a:srgbClr val="000000"/>
          </a:solidFill>
          <a:uFillTx/>
          <a:latin typeface="Inter Regular"/>
          <a:ea typeface="Inter Regular"/>
          <a:cs typeface="Inter Regular"/>
          <a:sym typeface="Inter Regular"/>
        </a:defRPr>
      </a:lvl5pPr>
      <a:lvl6pPr marL="1757777" marR="0" indent="-195308" algn="l" defTabSz="410706" rtl="0" latinLnBrk="0">
        <a:lnSpc>
          <a:spcPct val="100000"/>
        </a:lnSpc>
        <a:spcBef>
          <a:spcPts val="1757"/>
        </a:spcBef>
        <a:spcAft>
          <a:spcPts val="0"/>
        </a:spcAft>
        <a:buClrTx/>
        <a:buSzPct val="145000"/>
        <a:buFontTx/>
        <a:buChar char="•"/>
        <a:tabLst/>
        <a:defRPr sz="1406" b="0" i="0" u="none" strike="noStrike" cap="none" spc="0" baseline="0">
          <a:solidFill>
            <a:srgbClr val="000000"/>
          </a:solidFill>
          <a:uFillTx/>
          <a:latin typeface="Inter Regular"/>
          <a:ea typeface="Inter Regular"/>
          <a:cs typeface="Inter Regular"/>
          <a:sym typeface="Inter Regular"/>
        </a:defRPr>
      </a:lvl6pPr>
      <a:lvl7pPr marL="2070270" marR="0" indent="-195308" algn="l" defTabSz="410706" rtl="0" latinLnBrk="0">
        <a:lnSpc>
          <a:spcPct val="100000"/>
        </a:lnSpc>
        <a:spcBef>
          <a:spcPts val="1757"/>
        </a:spcBef>
        <a:spcAft>
          <a:spcPts val="0"/>
        </a:spcAft>
        <a:buClrTx/>
        <a:buSzPct val="145000"/>
        <a:buFontTx/>
        <a:buChar char="•"/>
        <a:tabLst/>
        <a:defRPr sz="1406" b="0" i="0" u="none" strike="noStrike" cap="none" spc="0" baseline="0">
          <a:solidFill>
            <a:srgbClr val="000000"/>
          </a:solidFill>
          <a:uFillTx/>
          <a:latin typeface="Inter Regular"/>
          <a:ea typeface="Inter Regular"/>
          <a:cs typeface="Inter Regular"/>
          <a:sym typeface="Inter Regular"/>
        </a:defRPr>
      </a:lvl7pPr>
      <a:lvl8pPr marL="2382764" marR="0" indent="-195308" algn="l" defTabSz="410706" rtl="0" latinLnBrk="0">
        <a:lnSpc>
          <a:spcPct val="100000"/>
        </a:lnSpc>
        <a:spcBef>
          <a:spcPts val="1757"/>
        </a:spcBef>
        <a:spcAft>
          <a:spcPts val="0"/>
        </a:spcAft>
        <a:buClrTx/>
        <a:buSzPct val="145000"/>
        <a:buFontTx/>
        <a:buChar char="•"/>
        <a:tabLst/>
        <a:defRPr sz="1406" b="0" i="0" u="none" strike="noStrike" cap="none" spc="0" baseline="0">
          <a:solidFill>
            <a:srgbClr val="000000"/>
          </a:solidFill>
          <a:uFillTx/>
          <a:latin typeface="Inter Regular"/>
          <a:ea typeface="Inter Regular"/>
          <a:cs typeface="Inter Regular"/>
          <a:sym typeface="Inter Regular"/>
        </a:defRPr>
      </a:lvl8pPr>
      <a:lvl9pPr marL="2695258" marR="0" indent="-195308" algn="l" defTabSz="410706" rtl="0" latinLnBrk="0">
        <a:lnSpc>
          <a:spcPct val="100000"/>
        </a:lnSpc>
        <a:spcBef>
          <a:spcPts val="1757"/>
        </a:spcBef>
        <a:spcAft>
          <a:spcPts val="0"/>
        </a:spcAft>
        <a:buClrTx/>
        <a:buSzPct val="145000"/>
        <a:buFontTx/>
        <a:buChar char="•"/>
        <a:tabLst/>
        <a:defRPr sz="1406" b="0" i="0" u="none" strike="noStrike" cap="none" spc="0" baseline="0">
          <a:solidFill>
            <a:srgbClr val="000000"/>
          </a:solidFill>
          <a:uFillTx/>
          <a:latin typeface="Inter Regular"/>
          <a:ea typeface="Inter Regular"/>
          <a:cs typeface="Inter Regular"/>
          <a:sym typeface="Inter Regular"/>
        </a:defRPr>
      </a:lvl9pPr>
    </p:bodyStyle>
    <p:otherStyle>
      <a:lvl1pPr marL="0" marR="0" indent="0" algn="ctr" defTabSz="4107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60711" algn="ctr" defTabSz="4107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21422" algn="ctr" defTabSz="4107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82132" algn="ctr" defTabSz="4107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42845" algn="ctr" defTabSz="4107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03556" algn="ctr" defTabSz="4107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64266" algn="ctr" defTabSz="4107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124976" algn="ctr" defTabSz="4107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85688" algn="ctr" defTabSz="4107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.pn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7.sv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.pn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7.svg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jpe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6.png"/><Relationship Id="rId7" Type="http://schemas.openxmlformats.org/officeDocument/2006/relationships/image" Target="../media/image7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8.tiff"/><Relationship Id="rId4" Type="http://schemas.openxmlformats.org/officeDocument/2006/relationships/image" Target="../media/image57.png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e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logo_lunatone_v1.0-01.png" descr="logo_lunatone_v1.0-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816" y="93493"/>
            <a:ext cx="1883735" cy="52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8.png" descr="image8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794" y="5681627"/>
            <a:ext cx="1169970" cy="4827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" name="Group"/>
          <p:cNvGrpSpPr/>
          <p:nvPr/>
        </p:nvGrpSpPr>
        <p:grpSpPr>
          <a:xfrm>
            <a:off x="7096830" y="5678190"/>
            <a:ext cx="1292299" cy="482771"/>
            <a:chOff x="0" y="0"/>
            <a:chExt cx="1837934" cy="686606"/>
          </a:xfrm>
        </p:grpSpPr>
        <p:pic>
          <p:nvPicPr>
            <p:cNvPr id="118" name="Lunatone-DALI2-Thumbnail.png" descr="Lunatone-DALI2-Thumbnail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777" y="112592"/>
              <a:ext cx="1758158" cy="49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2" extrusionOk="0">
                  <a:moveTo>
                    <a:pt x="14520" y="7"/>
                  </a:moveTo>
                  <a:cubicBezTo>
                    <a:pt x="14477" y="43"/>
                    <a:pt x="14635" y="205"/>
                    <a:pt x="14988" y="494"/>
                  </a:cubicBezTo>
                  <a:cubicBezTo>
                    <a:pt x="16103" y="1408"/>
                    <a:pt x="17070" y="2689"/>
                    <a:pt x="17807" y="4148"/>
                  </a:cubicBezTo>
                  <a:cubicBezTo>
                    <a:pt x="17808" y="4151"/>
                    <a:pt x="17810" y="4145"/>
                    <a:pt x="17811" y="4148"/>
                  </a:cubicBezTo>
                  <a:cubicBezTo>
                    <a:pt x="17815" y="4155"/>
                    <a:pt x="17817" y="4175"/>
                    <a:pt x="17821" y="4183"/>
                  </a:cubicBezTo>
                  <a:cubicBezTo>
                    <a:pt x="18516" y="5567"/>
                    <a:pt x="19006" y="7115"/>
                    <a:pt x="19206" y="8688"/>
                  </a:cubicBezTo>
                  <a:cubicBezTo>
                    <a:pt x="19351" y="9828"/>
                    <a:pt x="19343" y="11522"/>
                    <a:pt x="19191" y="12672"/>
                  </a:cubicBezTo>
                  <a:cubicBezTo>
                    <a:pt x="19025" y="13932"/>
                    <a:pt x="18686" y="15143"/>
                    <a:pt x="18206" y="16273"/>
                  </a:cubicBezTo>
                  <a:cubicBezTo>
                    <a:pt x="18138" y="16436"/>
                    <a:pt x="18050" y="16633"/>
                    <a:pt x="17938" y="16865"/>
                  </a:cubicBezTo>
                  <a:cubicBezTo>
                    <a:pt x="17935" y="16872"/>
                    <a:pt x="17932" y="16875"/>
                    <a:pt x="17928" y="16882"/>
                  </a:cubicBezTo>
                  <a:cubicBezTo>
                    <a:pt x="17203" y="18380"/>
                    <a:pt x="16226" y="19714"/>
                    <a:pt x="15042" y="20727"/>
                  </a:cubicBezTo>
                  <a:cubicBezTo>
                    <a:pt x="14152" y="21488"/>
                    <a:pt x="14274" y="21571"/>
                    <a:pt x="15471" y="21023"/>
                  </a:cubicBezTo>
                  <a:cubicBezTo>
                    <a:pt x="18713" y="19538"/>
                    <a:pt x="20960" y="16232"/>
                    <a:pt x="21512" y="12150"/>
                  </a:cubicBezTo>
                  <a:cubicBezTo>
                    <a:pt x="21557" y="11823"/>
                    <a:pt x="21583" y="11533"/>
                    <a:pt x="21600" y="11246"/>
                  </a:cubicBezTo>
                  <a:cubicBezTo>
                    <a:pt x="21595" y="10626"/>
                    <a:pt x="21586" y="10331"/>
                    <a:pt x="21580" y="9924"/>
                  </a:cubicBezTo>
                  <a:cubicBezTo>
                    <a:pt x="21558" y="9648"/>
                    <a:pt x="21530" y="9357"/>
                    <a:pt x="21483" y="9036"/>
                  </a:cubicBezTo>
                  <a:cubicBezTo>
                    <a:pt x="21189" y="7018"/>
                    <a:pt x="20479" y="5220"/>
                    <a:pt x="19435" y="3730"/>
                  </a:cubicBezTo>
                  <a:cubicBezTo>
                    <a:pt x="19415" y="3701"/>
                    <a:pt x="19397" y="3672"/>
                    <a:pt x="19377" y="3643"/>
                  </a:cubicBezTo>
                  <a:cubicBezTo>
                    <a:pt x="18318" y="2163"/>
                    <a:pt x="16923" y="1000"/>
                    <a:pt x="15266" y="268"/>
                  </a:cubicBezTo>
                  <a:cubicBezTo>
                    <a:pt x="14808" y="66"/>
                    <a:pt x="14564" y="-29"/>
                    <a:pt x="14520" y="7"/>
                  </a:cubicBezTo>
                  <a:close/>
                  <a:moveTo>
                    <a:pt x="5690" y="7053"/>
                  </a:moveTo>
                  <a:lnTo>
                    <a:pt x="5758" y="7244"/>
                  </a:lnTo>
                  <a:cubicBezTo>
                    <a:pt x="5744" y="7156"/>
                    <a:pt x="5747" y="7101"/>
                    <a:pt x="5749" y="7053"/>
                  </a:cubicBezTo>
                  <a:lnTo>
                    <a:pt x="5690" y="7053"/>
                  </a:lnTo>
                  <a:close/>
                  <a:moveTo>
                    <a:pt x="20225" y="7053"/>
                  </a:moveTo>
                  <a:cubicBezTo>
                    <a:pt x="20443" y="7053"/>
                    <a:pt x="20509" y="7163"/>
                    <a:pt x="20669" y="7731"/>
                  </a:cubicBezTo>
                  <a:cubicBezTo>
                    <a:pt x="20991" y="8882"/>
                    <a:pt x="20908" y="10039"/>
                    <a:pt x="20366" y="12029"/>
                  </a:cubicBezTo>
                  <a:lnTo>
                    <a:pt x="20054" y="13177"/>
                  </a:lnTo>
                  <a:lnTo>
                    <a:pt x="20440" y="13125"/>
                  </a:lnTo>
                  <a:lnTo>
                    <a:pt x="20825" y="13072"/>
                  </a:lnTo>
                  <a:lnTo>
                    <a:pt x="20825" y="13751"/>
                  </a:lnTo>
                  <a:lnTo>
                    <a:pt x="20825" y="14429"/>
                  </a:lnTo>
                  <a:lnTo>
                    <a:pt x="20157" y="14482"/>
                  </a:lnTo>
                  <a:cubicBezTo>
                    <a:pt x="19741" y="14516"/>
                    <a:pt x="19471" y="14450"/>
                    <a:pt x="19450" y="14325"/>
                  </a:cubicBezTo>
                  <a:cubicBezTo>
                    <a:pt x="19407" y="14077"/>
                    <a:pt x="19540" y="13059"/>
                    <a:pt x="19616" y="13055"/>
                  </a:cubicBezTo>
                  <a:cubicBezTo>
                    <a:pt x="19713" y="13050"/>
                    <a:pt x="19814" y="12731"/>
                    <a:pt x="19791" y="12498"/>
                  </a:cubicBezTo>
                  <a:cubicBezTo>
                    <a:pt x="19779" y="12373"/>
                    <a:pt x="19915" y="11703"/>
                    <a:pt x="20093" y="11020"/>
                  </a:cubicBezTo>
                  <a:cubicBezTo>
                    <a:pt x="20379" y="9926"/>
                    <a:pt x="20416" y="9689"/>
                    <a:pt x="20405" y="9054"/>
                  </a:cubicBezTo>
                  <a:cubicBezTo>
                    <a:pt x="20394" y="8342"/>
                    <a:pt x="20391" y="8340"/>
                    <a:pt x="20162" y="8340"/>
                  </a:cubicBezTo>
                  <a:cubicBezTo>
                    <a:pt x="20034" y="8340"/>
                    <a:pt x="19938" y="8401"/>
                    <a:pt x="19952" y="8480"/>
                  </a:cubicBezTo>
                  <a:cubicBezTo>
                    <a:pt x="20013" y="8832"/>
                    <a:pt x="19852" y="9419"/>
                    <a:pt x="19694" y="9419"/>
                  </a:cubicBezTo>
                  <a:cubicBezTo>
                    <a:pt x="19488" y="9419"/>
                    <a:pt x="19444" y="9035"/>
                    <a:pt x="19557" y="8253"/>
                  </a:cubicBezTo>
                  <a:cubicBezTo>
                    <a:pt x="19670" y="7472"/>
                    <a:pt x="19904" y="7053"/>
                    <a:pt x="20225" y="7053"/>
                  </a:cubicBezTo>
                  <a:close/>
                  <a:moveTo>
                    <a:pt x="5992" y="8079"/>
                  </a:moveTo>
                  <a:cubicBezTo>
                    <a:pt x="6027" y="8270"/>
                    <a:pt x="6058" y="8478"/>
                    <a:pt x="6080" y="8723"/>
                  </a:cubicBezTo>
                  <a:cubicBezTo>
                    <a:pt x="6080" y="8697"/>
                    <a:pt x="6075" y="8605"/>
                    <a:pt x="6075" y="8584"/>
                  </a:cubicBezTo>
                  <a:cubicBezTo>
                    <a:pt x="6074" y="8290"/>
                    <a:pt x="6058" y="8085"/>
                    <a:pt x="6036" y="8132"/>
                  </a:cubicBezTo>
                  <a:cubicBezTo>
                    <a:pt x="6028" y="8149"/>
                    <a:pt x="6008" y="8106"/>
                    <a:pt x="5992" y="8079"/>
                  </a:cubicBezTo>
                  <a:close/>
                  <a:moveTo>
                    <a:pt x="8552" y="8741"/>
                  </a:moveTo>
                  <a:lnTo>
                    <a:pt x="8547" y="8793"/>
                  </a:lnTo>
                  <a:cubicBezTo>
                    <a:pt x="8551" y="8795"/>
                    <a:pt x="8558" y="8849"/>
                    <a:pt x="8562" y="8862"/>
                  </a:cubicBezTo>
                  <a:lnTo>
                    <a:pt x="8552" y="8741"/>
                  </a:lnTo>
                  <a:close/>
                  <a:moveTo>
                    <a:pt x="0" y="13490"/>
                  </a:moveTo>
                  <a:cubicBezTo>
                    <a:pt x="19" y="13571"/>
                    <a:pt x="36" y="13663"/>
                    <a:pt x="54" y="13733"/>
                  </a:cubicBezTo>
                  <a:cubicBezTo>
                    <a:pt x="53" y="13713"/>
                    <a:pt x="48" y="13680"/>
                    <a:pt x="49" y="13664"/>
                  </a:cubicBezTo>
                  <a:cubicBezTo>
                    <a:pt x="54" y="13556"/>
                    <a:pt x="31" y="13487"/>
                    <a:pt x="0" y="13490"/>
                  </a:cubicBezTo>
                  <a:close/>
                  <a:moveTo>
                    <a:pt x="5749" y="14203"/>
                  </a:moveTo>
                  <a:lnTo>
                    <a:pt x="5641" y="14516"/>
                  </a:lnTo>
                  <a:lnTo>
                    <a:pt x="6407" y="14516"/>
                  </a:lnTo>
                  <a:lnTo>
                    <a:pt x="6485" y="14516"/>
                  </a:lnTo>
                  <a:cubicBezTo>
                    <a:pt x="6091" y="14516"/>
                    <a:pt x="5755" y="14453"/>
                    <a:pt x="5739" y="14360"/>
                  </a:cubicBezTo>
                  <a:cubicBezTo>
                    <a:pt x="5734" y="14329"/>
                    <a:pt x="5743" y="14258"/>
                    <a:pt x="5749" y="14203"/>
                  </a:cubicBezTo>
                  <a:close/>
                  <a:moveTo>
                    <a:pt x="8113" y="14203"/>
                  </a:moveTo>
                  <a:lnTo>
                    <a:pt x="8084" y="14516"/>
                  </a:lnTo>
                  <a:lnTo>
                    <a:pt x="8391" y="14516"/>
                  </a:lnTo>
                  <a:cubicBezTo>
                    <a:pt x="8230" y="14471"/>
                    <a:pt x="8143" y="14387"/>
                    <a:pt x="8113" y="14203"/>
                  </a:cubicBezTo>
                  <a:close/>
                  <a:moveTo>
                    <a:pt x="200" y="14308"/>
                  </a:moveTo>
                  <a:lnTo>
                    <a:pt x="268" y="14516"/>
                  </a:lnTo>
                  <a:lnTo>
                    <a:pt x="1224" y="14516"/>
                  </a:lnTo>
                  <a:cubicBezTo>
                    <a:pt x="674" y="14480"/>
                    <a:pt x="295" y="14431"/>
                    <a:pt x="200" y="14308"/>
                  </a:cubicBezTo>
                  <a:close/>
                  <a:moveTo>
                    <a:pt x="9952" y="14360"/>
                  </a:moveTo>
                  <a:lnTo>
                    <a:pt x="9966" y="14516"/>
                  </a:lnTo>
                  <a:lnTo>
                    <a:pt x="10483" y="14516"/>
                  </a:lnTo>
                  <a:lnTo>
                    <a:pt x="10995" y="14516"/>
                  </a:lnTo>
                  <a:lnTo>
                    <a:pt x="10995" y="14429"/>
                  </a:lnTo>
                  <a:lnTo>
                    <a:pt x="10488" y="14482"/>
                  </a:lnTo>
                  <a:cubicBezTo>
                    <a:pt x="10189" y="14513"/>
                    <a:pt x="10005" y="14463"/>
                    <a:pt x="9952" y="14360"/>
                  </a:cubicBezTo>
                  <a:close/>
                  <a:moveTo>
                    <a:pt x="15125" y="14429"/>
                  </a:moveTo>
                  <a:lnTo>
                    <a:pt x="15125" y="14516"/>
                  </a:lnTo>
                  <a:lnTo>
                    <a:pt x="15408" y="14516"/>
                  </a:lnTo>
                  <a:cubicBezTo>
                    <a:pt x="15264" y="14493"/>
                    <a:pt x="15146" y="14473"/>
                    <a:pt x="15125" y="14429"/>
                  </a:cubicBezTo>
                  <a:close/>
                  <a:moveTo>
                    <a:pt x="9001" y="14499"/>
                  </a:moveTo>
                  <a:cubicBezTo>
                    <a:pt x="8987" y="14518"/>
                    <a:pt x="8898" y="14505"/>
                    <a:pt x="8855" y="14516"/>
                  </a:cubicBezTo>
                  <a:lnTo>
                    <a:pt x="9006" y="14516"/>
                  </a:lnTo>
                  <a:lnTo>
                    <a:pt x="9001" y="14499"/>
                  </a:lnTo>
                  <a:close/>
                  <a:moveTo>
                    <a:pt x="497" y="15212"/>
                  </a:moveTo>
                  <a:lnTo>
                    <a:pt x="522" y="15264"/>
                  </a:lnTo>
                  <a:cubicBezTo>
                    <a:pt x="518" y="15245"/>
                    <a:pt x="519" y="15229"/>
                    <a:pt x="517" y="15212"/>
                  </a:cubicBezTo>
                  <a:lnTo>
                    <a:pt x="497" y="15212"/>
                  </a:lnTo>
                  <a:close/>
                  <a:moveTo>
                    <a:pt x="17997" y="15212"/>
                  </a:moveTo>
                  <a:cubicBezTo>
                    <a:pt x="17997" y="15225"/>
                    <a:pt x="17989" y="15249"/>
                    <a:pt x="17987" y="15264"/>
                  </a:cubicBezTo>
                  <a:lnTo>
                    <a:pt x="18011" y="15212"/>
                  </a:lnTo>
                  <a:lnTo>
                    <a:pt x="17997" y="15212"/>
                  </a:lnTo>
                  <a:close/>
                  <a:moveTo>
                    <a:pt x="14042" y="21475"/>
                  </a:moveTo>
                  <a:lnTo>
                    <a:pt x="14008" y="21510"/>
                  </a:lnTo>
                  <a:cubicBezTo>
                    <a:pt x="14004" y="21537"/>
                    <a:pt x="14016" y="21552"/>
                    <a:pt x="14047" y="21562"/>
                  </a:cubicBezTo>
                  <a:lnTo>
                    <a:pt x="14155" y="21527"/>
                  </a:lnTo>
                  <a:cubicBezTo>
                    <a:pt x="14163" y="21510"/>
                    <a:pt x="14167" y="21499"/>
                    <a:pt x="14150" y="21475"/>
                  </a:cubicBezTo>
                  <a:cubicBezTo>
                    <a:pt x="14120" y="21433"/>
                    <a:pt x="14078" y="21452"/>
                    <a:pt x="14042" y="2147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19" name="image8.png" descr="image8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663957" cy="686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AF54235C-B50C-D749-869F-587985D0CB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319" y="2398155"/>
            <a:ext cx="9466364" cy="311053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8D4F72B-FD08-488D-7B1A-F30605E610E5}"/>
              </a:ext>
            </a:extLst>
          </p:cNvPr>
          <p:cNvSpPr txBox="1"/>
          <p:nvPr/>
        </p:nvSpPr>
        <p:spPr>
          <a:xfrm>
            <a:off x="1635134" y="1245641"/>
            <a:ext cx="8586967" cy="7879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60" tIns="60960" rIns="60960" bIns="60960" numCol="1" spcCol="38100" rtlCol="0" anchor="ctr">
            <a:spAutoFit/>
          </a:bodyPr>
          <a:lstStyle/>
          <a:p>
            <a:pPr algn="ctr" defTabSz="701040" hangingPunct="0"/>
            <a:r>
              <a:rPr lang="de-AT" sz="432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Lunatone News Call – Nov 2023 </a:t>
            </a:r>
            <a:endParaRPr lang="x-none" sz="4320" b="1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expertise and passion for advanced technologies…">
            <a:extLst>
              <a:ext uri="{FF2B5EF4-FFF2-40B4-BE49-F238E27FC236}">
                <a16:creationId xmlns:a16="http://schemas.microsoft.com/office/drawing/2014/main" id="{CB20C68C-89B1-3A0F-ACF8-078FF27D9FB1}"/>
              </a:ext>
            </a:extLst>
          </p:cNvPr>
          <p:cNvSpPr txBox="1"/>
          <p:nvPr/>
        </p:nvSpPr>
        <p:spPr>
          <a:xfrm>
            <a:off x="4222719" y="5317340"/>
            <a:ext cx="374656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535704" hangingPunct="0"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400" kern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expertise and passion for advanced technologies </a:t>
            </a:r>
          </a:p>
          <a:p>
            <a:pPr algn="ctr" defTabSz="535704" hangingPunct="0"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400" kern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and pioneering systems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_lunatone_v1.0-01.png" descr="logo_lunatone_v1.0-01.png">
            <a:extLst>
              <a:ext uri="{FF2B5EF4-FFF2-40B4-BE49-F238E27FC236}">
                <a16:creationId xmlns:a16="http://schemas.microsoft.com/office/drawing/2014/main" id="{79F0E21F-44C8-A848-B754-450E2073F3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Line">
            <a:extLst>
              <a:ext uri="{FF2B5EF4-FFF2-40B4-BE49-F238E27FC236}">
                <a16:creationId xmlns:a16="http://schemas.microsoft.com/office/drawing/2014/main" id="{CC9B4893-F27A-D54B-8374-4D29D089B749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de-AT" sz="1547"/>
          </a:p>
        </p:txBody>
      </p:sp>
      <p:sp>
        <p:nvSpPr>
          <p:cNvPr id="13" name="INPUT DEVICES, CONTROL UNITS &amp; SENSORS">
            <a:extLst>
              <a:ext uri="{FF2B5EF4-FFF2-40B4-BE49-F238E27FC236}">
                <a16:creationId xmlns:a16="http://schemas.microsoft.com/office/drawing/2014/main" id="{31ACC6AE-312F-47AD-9AED-FB292BD1444B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pPr marL="0" marR="0" lvl="0" indent="0" algn="l" defTabSz="3813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0" cap="all" spc="0" normalizeH="0" baseline="0" noProof="0">
                <a:ln>
                  <a:noFill/>
                </a:ln>
                <a:solidFill>
                  <a:srgbClr val="45BCD8"/>
                </a:solidFill>
                <a:effectLst/>
                <a:uLnTx/>
                <a:uFillTx/>
                <a:latin typeface="Inter Bold"/>
                <a:sym typeface="Inter Bold"/>
              </a:rPr>
              <a:t>INPUT DEVICES, CONTROL UNITS &amp; SENSORS </a:t>
            </a:r>
          </a:p>
        </p:txBody>
      </p:sp>
      <p:pic>
        <p:nvPicPr>
          <p:cNvPr id="7" name="Grafik 6" descr="Ein Bild, das Licht enthält.&#10;&#10;Automatisch generierte Beschreibung">
            <a:extLst>
              <a:ext uri="{FF2B5EF4-FFF2-40B4-BE49-F238E27FC236}">
                <a16:creationId xmlns:a16="http://schemas.microsoft.com/office/drawing/2014/main" id="{B977B033-3EF7-4092-5906-9DDCA029D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919" y="1133339"/>
            <a:ext cx="4335245" cy="256551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F370483-1B8D-6FCB-801B-D4B4C0C5C060}"/>
              </a:ext>
            </a:extLst>
          </p:cNvPr>
          <p:cNvSpPr txBox="1"/>
          <p:nvPr/>
        </p:nvSpPr>
        <p:spPr>
          <a:xfrm>
            <a:off x="721539" y="1423215"/>
            <a:ext cx="2833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/>
              <a:t>Preis &amp; Verfügbarkeit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B4157EB-A17D-43A1-57B2-7BBFD4B42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52" y="4123284"/>
            <a:ext cx="10218821" cy="50039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907E4900-BC15-E6C0-29AE-2B48B9529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51" y="4643333"/>
            <a:ext cx="10218821" cy="181782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0CA7A03-0449-8EB7-2031-A5C0FDE072F8}"/>
              </a:ext>
            </a:extLst>
          </p:cNvPr>
          <p:cNvSpPr txBox="1"/>
          <p:nvPr/>
        </p:nvSpPr>
        <p:spPr>
          <a:xfrm>
            <a:off x="693418" y="2503884"/>
            <a:ext cx="66048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6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Verfügbarkeits</a:t>
            </a:r>
            <a:r>
              <a:rPr lang="de-AT" sz="1600" b="1"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de-AT" sz="16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tatus: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>
                <a:latin typeface="Calibri" panose="020F0502020204030204" pitchFamily="34" charset="0"/>
                <a:ea typeface="Calibri" panose="020F0502020204030204" pitchFamily="34" charset="0"/>
              </a:rPr>
              <a:t>Serienverfügbarkeit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Ersatzprodukt des Phase-Out Produktes DALI 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>
                <a:latin typeface="Calibri" panose="020F0502020204030204" pitchFamily="34" charset="0"/>
                <a:ea typeface="Calibri" panose="020F0502020204030204" pitchFamily="34" charset="0"/>
              </a:rPr>
              <a:t>Für größere Mengen brauchen wir 6</a:t>
            </a:r>
            <a:r>
              <a:rPr lang="de-AT" sz="16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-8 Wochen Vorlaufzeit </a:t>
            </a:r>
          </a:p>
        </p:txBody>
      </p:sp>
    </p:spTree>
    <p:extLst>
      <p:ext uri="{BB962C8B-B14F-4D97-AF65-F5344CB8AC3E}">
        <p14:creationId xmlns:p14="http://schemas.microsoft.com/office/powerpoint/2010/main" val="238089601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_lunatone_v1.0-01.png" descr="logo_lunatone_v1.0-01.png">
            <a:extLst>
              <a:ext uri="{FF2B5EF4-FFF2-40B4-BE49-F238E27FC236}">
                <a16:creationId xmlns:a16="http://schemas.microsoft.com/office/drawing/2014/main" id="{79F0E21F-44C8-A848-B754-450E2073F3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Line">
            <a:extLst>
              <a:ext uri="{FF2B5EF4-FFF2-40B4-BE49-F238E27FC236}">
                <a16:creationId xmlns:a16="http://schemas.microsoft.com/office/drawing/2014/main" id="{CC9B4893-F27A-D54B-8374-4D29D089B749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13" name="INPUT DEVICES, CONTROL UNITS &amp; SENSORS">
            <a:extLst>
              <a:ext uri="{FF2B5EF4-FFF2-40B4-BE49-F238E27FC236}">
                <a16:creationId xmlns:a16="http://schemas.microsoft.com/office/drawing/2014/main" id="{31ACC6AE-312F-47AD-9AED-FB292BD1444B}"/>
              </a:ext>
            </a:extLst>
          </p:cNvPr>
          <p:cNvSpPr txBox="1"/>
          <p:nvPr/>
        </p:nvSpPr>
        <p:spPr>
          <a:xfrm>
            <a:off x="609600" y="118511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pPr marL="0" marR="0" lvl="0" indent="0" algn="l" defTabSz="3813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0" cap="all" spc="0" normalizeH="0" baseline="0" noProof="0">
                <a:ln>
                  <a:noFill/>
                </a:ln>
                <a:solidFill>
                  <a:srgbClr val="45BCD8"/>
                </a:solidFill>
                <a:effectLst/>
                <a:uLnTx/>
                <a:uFillTx/>
                <a:latin typeface="Inter Bold"/>
                <a:sym typeface="Inter Bold"/>
              </a:rPr>
              <a:t>LED Power Supply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94AA9B3-5A2E-3E98-C8D2-9B9484A9EF57}"/>
              </a:ext>
            </a:extLst>
          </p:cNvPr>
          <p:cNvSpPr txBox="1"/>
          <p:nvPr/>
        </p:nvSpPr>
        <p:spPr>
          <a:xfrm>
            <a:off x="1188685" y="1438135"/>
            <a:ext cx="9179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rgbClr val="FF0000"/>
                </a:solidFill>
              </a:rPr>
              <a:t>NEU! </a:t>
            </a:r>
            <a:r>
              <a:rPr lang="en-GB" sz="2800"/>
              <a:t>– DALI-2 3W LED Power Supply   (CC) 300/500/700mA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86430CA-DCE1-5784-2111-3488D8384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947" y="2337222"/>
            <a:ext cx="4999653" cy="378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2416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_lunatone_v1.0-01.png" descr="logo_lunatone_v1.0-01.png">
            <a:extLst>
              <a:ext uri="{FF2B5EF4-FFF2-40B4-BE49-F238E27FC236}">
                <a16:creationId xmlns:a16="http://schemas.microsoft.com/office/drawing/2014/main" id="{79F0E21F-44C8-A848-B754-450E2073F3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Line">
            <a:extLst>
              <a:ext uri="{FF2B5EF4-FFF2-40B4-BE49-F238E27FC236}">
                <a16:creationId xmlns:a16="http://schemas.microsoft.com/office/drawing/2014/main" id="{CC9B4893-F27A-D54B-8374-4D29D089B749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13" name="INPUT DEVICES, CONTROL UNITS &amp; SENSORS">
            <a:extLst>
              <a:ext uri="{FF2B5EF4-FFF2-40B4-BE49-F238E27FC236}">
                <a16:creationId xmlns:a16="http://schemas.microsoft.com/office/drawing/2014/main" id="{31ACC6AE-312F-47AD-9AED-FB292BD1444B}"/>
              </a:ext>
            </a:extLst>
          </p:cNvPr>
          <p:cNvSpPr txBox="1"/>
          <p:nvPr/>
        </p:nvSpPr>
        <p:spPr>
          <a:xfrm>
            <a:off x="609600" y="139839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pPr marL="0" marR="0" lvl="0" indent="0" algn="l" defTabSz="3813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0" cap="all" spc="0" normalizeH="0" baseline="0" noProof="0">
                <a:ln>
                  <a:noFill/>
                </a:ln>
                <a:solidFill>
                  <a:srgbClr val="45BCD8"/>
                </a:solidFill>
                <a:effectLst/>
                <a:uLnTx/>
                <a:uFillTx/>
                <a:latin typeface="Inter Bold"/>
                <a:sym typeface="Inter Bold"/>
              </a:rPr>
              <a:t>LED Power Supply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94AA9B3-5A2E-3E98-C8D2-9B9484A9EF57}"/>
              </a:ext>
            </a:extLst>
          </p:cNvPr>
          <p:cNvSpPr txBox="1"/>
          <p:nvPr/>
        </p:nvSpPr>
        <p:spPr>
          <a:xfrm>
            <a:off x="492543" y="1081606"/>
            <a:ext cx="5603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rgbClr val="FF0000"/>
                </a:solidFill>
              </a:rPr>
              <a:t>NEW! </a:t>
            </a:r>
            <a:r>
              <a:rPr lang="en-GB" sz="2800"/>
              <a:t>– DALI-2 3W LED Power Supply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1504B66-B326-8A79-31A7-AF3E0D54B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711" y="2527626"/>
            <a:ext cx="3099339" cy="2343875"/>
          </a:xfrm>
          <a:prstGeom prst="rect">
            <a:avLst/>
          </a:prstGeom>
        </p:spPr>
      </p:pic>
      <p:sp>
        <p:nvSpPr>
          <p:cNvPr id="3" name="4 inputs to connect standard potential-free switches or pushbuttons…">
            <a:extLst>
              <a:ext uri="{FF2B5EF4-FFF2-40B4-BE49-F238E27FC236}">
                <a16:creationId xmlns:a16="http://schemas.microsoft.com/office/drawing/2014/main" id="{F0C2EB88-3A47-92E1-7EE0-7601839FA087}"/>
              </a:ext>
            </a:extLst>
          </p:cNvPr>
          <p:cNvSpPr txBox="1"/>
          <p:nvPr/>
        </p:nvSpPr>
        <p:spPr>
          <a:xfrm>
            <a:off x="609600" y="2131587"/>
            <a:ext cx="7255795" cy="3617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5719" tIns="35719" rIns="35719" bIns="35719"/>
          <a:lstStyle/>
          <a:p>
            <a:pPr marL="312493" indent="-312493">
              <a:lnSpc>
                <a:spcPct val="150000"/>
              </a:lnSpc>
              <a:spcBef>
                <a:spcPts val="1055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3 Watt  Konstantstrom (CC) DALI-2 LED-Treiber mit 220-240V AC-Eingangsspannung</a:t>
            </a:r>
          </a:p>
          <a:p>
            <a:pPr marL="312493" indent="-312493">
              <a:lnSpc>
                <a:spcPct val="150000"/>
              </a:lnSpc>
              <a:spcBef>
                <a:spcPts val="1055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600"/>
              <a:t>Verschiedene Typen für Konstantstrom: 350mA, 500mA, 700mA </a:t>
            </a:r>
            <a:endParaRPr lang="de-AT" sz="1440">
              <a:latin typeface="Inter Light BETA" panose="02000403000000020004" pitchFamily="2" charset="0"/>
              <a:ea typeface="Inter Light BETA" panose="02000403000000020004" pitchFamily="2" charset="0"/>
              <a:cs typeface="Inter Regular"/>
              <a:sym typeface="Inter Regular"/>
            </a:endParaRPr>
          </a:p>
          <a:p>
            <a:pPr marL="312493" indent="-312493">
              <a:spcBef>
                <a:spcPts val="1055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Steuerbar über DALI-Adresse DT6</a:t>
            </a:r>
          </a:p>
          <a:p>
            <a:pPr marL="312493" indent="-312493">
              <a:spcBef>
                <a:spcPts val="1055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Dimm Bereich von 0,1% - 100%</a:t>
            </a:r>
          </a:p>
          <a:p>
            <a:pPr marL="312493" indent="-312493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>
                <a:latin typeface="Inter Light BETA" panose="02000403000000020004" pitchFamily="2" charset="0"/>
              </a:rPr>
              <a:t>Niedriger Standby-Stromverbrauch, hoher Wirkungsgrad, Übertemperaturabschaltung und  integrierter Kurzschlußschutz (CC).</a:t>
            </a:r>
          </a:p>
          <a:p>
            <a:pPr marL="312493" indent="-312493">
              <a:spcBef>
                <a:spcPts val="1055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Geeignet für Leuchteneinbau und Installationsdosen</a:t>
            </a:r>
            <a:endParaRPr lang="de-AT" sz="1440">
              <a:latin typeface="Inter Light BETA" panose="02000403000000020004" pitchFamily="2" charset="0"/>
              <a:ea typeface="Inter Light BETA" panose="02000403000000020004" pitchFamily="2" charset="0"/>
            </a:endParaRPr>
          </a:p>
          <a:p>
            <a:pPr marL="312493" indent="-312493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>
                <a:latin typeface="Inter Light BETA" panose="02000403000000020004" pitchFamily="2" charset="0"/>
              </a:rPr>
              <a:t>Das Gerät kann über die DALI-Cockpit Software konfiguriert werden z.b.: einstellbare PWM Frequenz (122Hz/244Hz/488Hz/976Hz)</a:t>
            </a:r>
          </a:p>
        </p:txBody>
      </p:sp>
      <p:pic>
        <p:nvPicPr>
          <p:cNvPr id="2050" name="Picture 2" descr="DALI 2 black and transparent">
            <a:extLst>
              <a:ext uri="{FF2B5EF4-FFF2-40B4-BE49-F238E27FC236}">
                <a16:creationId xmlns:a16="http://schemas.microsoft.com/office/drawing/2014/main" id="{56508C89-128B-1348-DFBD-388332388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51" y="2110004"/>
            <a:ext cx="1283970" cy="37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30275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_lunatone_v1.0-01.png" descr="logo_lunatone_v1.0-01.png">
            <a:extLst>
              <a:ext uri="{FF2B5EF4-FFF2-40B4-BE49-F238E27FC236}">
                <a16:creationId xmlns:a16="http://schemas.microsoft.com/office/drawing/2014/main" id="{79F0E21F-44C8-A848-B754-450E2073F3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Line">
            <a:extLst>
              <a:ext uri="{FF2B5EF4-FFF2-40B4-BE49-F238E27FC236}">
                <a16:creationId xmlns:a16="http://schemas.microsoft.com/office/drawing/2014/main" id="{CC9B4893-F27A-D54B-8374-4D29D089B749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13" name="INPUT DEVICES, CONTROL UNITS &amp; SENSORS">
            <a:extLst>
              <a:ext uri="{FF2B5EF4-FFF2-40B4-BE49-F238E27FC236}">
                <a16:creationId xmlns:a16="http://schemas.microsoft.com/office/drawing/2014/main" id="{31ACC6AE-312F-47AD-9AED-FB292BD1444B}"/>
              </a:ext>
            </a:extLst>
          </p:cNvPr>
          <p:cNvSpPr txBox="1"/>
          <p:nvPr/>
        </p:nvSpPr>
        <p:spPr>
          <a:xfrm>
            <a:off x="565925" y="141455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pPr marL="0" marR="0" lvl="0" indent="0" algn="l" defTabSz="3813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0" cap="all" spc="0" normalizeH="0" baseline="0" noProof="0">
                <a:ln>
                  <a:noFill/>
                </a:ln>
                <a:solidFill>
                  <a:srgbClr val="45BCD8"/>
                </a:solidFill>
                <a:effectLst/>
                <a:uLnTx/>
                <a:uFillTx/>
                <a:latin typeface="Inter Bold"/>
                <a:sym typeface="Inter Bold"/>
              </a:rPr>
              <a:t>LED Power Supply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8D28A6A-475C-75C6-9B34-EBDF80A0E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15" y="2262168"/>
            <a:ext cx="10086473" cy="213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wiring example: DALI RGBW LED Dimmer CC DT8">
            <a:extLst>
              <a:ext uri="{FF2B5EF4-FFF2-40B4-BE49-F238E27FC236}">
                <a16:creationId xmlns:a16="http://schemas.microsoft.com/office/drawing/2014/main" id="{008BA469-59F5-E7C3-37C8-73B6D1B5D811}"/>
              </a:ext>
            </a:extLst>
          </p:cNvPr>
          <p:cNvSpPr txBox="1"/>
          <p:nvPr/>
        </p:nvSpPr>
        <p:spPr>
          <a:xfrm>
            <a:off x="3396884" y="1562321"/>
            <a:ext cx="7804547" cy="30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/>
          <a:lstStyle>
            <a:lvl1pPr>
              <a:defRPr sz="2000" b="0" i="1">
                <a:solidFill>
                  <a:srgbClr val="4FB755"/>
                </a:solidFill>
              </a:defRPr>
            </a:lvl1pPr>
          </a:lstStyle>
          <a:p>
            <a:r>
              <a:rPr lang="de-AT" sz="1600" err="1">
                <a:solidFill>
                  <a:schemeClr val="tx1"/>
                </a:solidFill>
              </a:rPr>
              <a:t>Installationbeispiel</a:t>
            </a:r>
            <a:r>
              <a:rPr sz="1600">
                <a:solidFill>
                  <a:schemeClr val="tx1"/>
                </a:solidFill>
              </a:rPr>
              <a:t>: </a:t>
            </a:r>
            <a:r>
              <a:rPr lang="de-AT" sz="1600">
                <a:solidFill>
                  <a:schemeClr val="tx1"/>
                </a:solidFill>
              </a:rPr>
              <a:t> </a:t>
            </a:r>
            <a:r>
              <a:rPr sz="1600">
                <a:solidFill>
                  <a:schemeClr val="tx1"/>
                </a:solidFill>
              </a:rPr>
              <a:t>DALI</a:t>
            </a:r>
            <a:r>
              <a:rPr lang="de-AT" sz="1600">
                <a:solidFill>
                  <a:schemeClr val="tx1"/>
                </a:solidFill>
              </a:rPr>
              <a:t>-2 3W LED Power Supply</a:t>
            </a:r>
            <a:endParaRPr sz="1600">
              <a:solidFill>
                <a:schemeClr val="tx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43824D1-7F89-5121-0CF5-643842632FD5}"/>
              </a:ext>
            </a:extLst>
          </p:cNvPr>
          <p:cNvSpPr txBox="1"/>
          <p:nvPr/>
        </p:nvSpPr>
        <p:spPr>
          <a:xfrm>
            <a:off x="1064765" y="5125357"/>
            <a:ext cx="609700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400" b="1" i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DALI-2 LED Power Supply 3W</a:t>
            </a:r>
            <a:br>
              <a:rPr lang="de-AT" sz="1400" b="1" i="0">
                <a:solidFill>
                  <a:srgbClr val="222222"/>
                </a:solidFill>
                <a:effectLst/>
                <a:latin typeface="Lato" panose="020F0502020204030203" pitchFamily="34" charset="0"/>
              </a:rPr>
            </a:br>
            <a:r>
              <a:rPr lang="de-AT" sz="1200" b="0" i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Art. Nr.: 89453762-350</a:t>
            </a:r>
            <a:br>
              <a:rPr lang="de-AT" sz="1200"/>
            </a:br>
            <a:r>
              <a:rPr lang="de-AT" sz="1200" b="0" i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Art. Nr.: 89453762-500</a:t>
            </a:r>
            <a:br>
              <a:rPr lang="de-AT" sz="1200"/>
            </a:br>
            <a:r>
              <a:rPr lang="de-AT" sz="1200" b="0" i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Art. Nr.: 89453762-700</a:t>
            </a:r>
            <a:endParaRPr lang="en-AT" sz="120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0831548-B5AA-A789-9DDF-A492DFD66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163" y="4718343"/>
            <a:ext cx="1756612" cy="185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8370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_lunatone_v1.0-01.png" descr="logo_lunatone_v1.0-01.png">
            <a:extLst>
              <a:ext uri="{FF2B5EF4-FFF2-40B4-BE49-F238E27FC236}">
                <a16:creationId xmlns:a16="http://schemas.microsoft.com/office/drawing/2014/main" id="{79F0E21F-44C8-A848-B754-450E2073F3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Line">
            <a:extLst>
              <a:ext uri="{FF2B5EF4-FFF2-40B4-BE49-F238E27FC236}">
                <a16:creationId xmlns:a16="http://schemas.microsoft.com/office/drawing/2014/main" id="{CC9B4893-F27A-D54B-8374-4D29D089B749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13" name="INPUT DEVICES, CONTROL UNITS &amp; SENSORS">
            <a:extLst>
              <a:ext uri="{FF2B5EF4-FFF2-40B4-BE49-F238E27FC236}">
                <a16:creationId xmlns:a16="http://schemas.microsoft.com/office/drawing/2014/main" id="{31ACC6AE-312F-47AD-9AED-FB292BD1444B}"/>
              </a:ext>
            </a:extLst>
          </p:cNvPr>
          <p:cNvSpPr txBox="1"/>
          <p:nvPr/>
        </p:nvSpPr>
        <p:spPr>
          <a:xfrm>
            <a:off x="565925" y="141455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pPr marL="0" marR="0" lvl="0" indent="0" algn="l" defTabSz="3813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0" cap="all" spc="0" normalizeH="0" baseline="0" noProof="0">
                <a:ln>
                  <a:noFill/>
                </a:ln>
                <a:solidFill>
                  <a:srgbClr val="45BCD8"/>
                </a:solidFill>
                <a:effectLst/>
                <a:uLnTx/>
                <a:uFillTx/>
                <a:latin typeface="Inter Bold"/>
                <a:sym typeface="Inter Bold"/>
              </a:rPr>
              <a:t>LED Power Supply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F44F911-FAB0-941C-67B3-7174FFFB8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694" y="756649"/>
            <a:ext cx="7635077" cy="59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1541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_lunatone_v1.0-01.png" descr="logo_lunatone_v1.0-01.png">
            <a:extLst>
              <a:ext uri="{FF2B5EF4-FFF2-40B4-BE49-F238E27FC236}">
                <a16:creationId xmlns:a16="http://schemas.microsoft.com/office/drawing/2014/main" id="{79F0E21F-44C8-A848-B754-450E2073F3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Line">
            <a:extLst>
              <a:ext uri="{FF2B5EF4-FFF2-40B4-BE49-F238E27FC236}">
                <a16:creationId xmlns:a16="http://schemas.microsoft.com/office/drawing/2014/main" id="{CC9B4893-F27A-D54B-8374-4D29D089B749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13" name="INPUT DEVICES, CONTROL UNITS &amp; SENSORS">
            <a:extLst>
              <a:ext uri="{FF2B5EF4-FFF2-40B4-BE49-F238E27FC236}">
                <a16:creationId xmlns:a16="http://schemas.microsoft.com/office/drawing/2014/main" id="{31ACC6AE-312F-47AD-9AED-FB292BD1444B}"/>
              </a:ext>
            </a:extLst>
          </p:cNvPr>
          <p:cNvSpPr txBox="1"/>
          <p:nvPr/>
        </p:nvSpPr>
        <p:spPr>
          <a:xfrm>
            <a:off x="553894" y="124357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pPr marL="0" marR="0" lvl="0" indent="0" algn="l" defTabSz="3813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0" cap="all" spc="0" normalizeH="0" baseline="0" noProof="0">
                <a:ln>
                  <a:noFill/>
                </a:ln>
                <a:solidFill>
                  <a:srgbClr val="45BCD8"/>
                </a:solidFill>
                <a:effectLst/>
                <a:uLnTx/>
                <a:uFillTx/>
                <a:latin typeface="Inter Bold"/>
                <a:sym typeface="Inter Bold"/>
              </a:rPr>
              <a:t>LED Power Supply  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F370483-1B8D-6FCB-801B-D4B4C0C5C060}"/>
              </a:ext>
            </a:extLst>
          </p:cNvPr>
          <p:cNvSpPr txBox="1"/>
          <p:nvPr/>
        </p:nvSpPr>
        <p:spPr>
          <a:xfrm>
            <a:off x="609600" y="1510985"/>
            <a:ext cx="2833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/>
              <a:t>Preis &amp; Verfügbarkeit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0FF3BD3-F529-7027-C6C8-3F5F21F51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006" y="1522835"/>
            <a:ext cx="3099339" cy="2343875"/>
          </a:xfrm>
          <a:prstGeom prst="rect">
            <a:avLst/>
          </a:prstGeom>
        </p:spPr>
      </p:pic>
      <p:pic>
        <p:nvPicPr>
          <p:cNvPr id="4" name="Picture 2" descr="DALI 2 black and transparent">
            <a:extLst>
              <a:ext uri="{FF2B5EF4-FFF2-40B4-BE49-F238E27FC236}">
                <a16:creationId xmlns:a16="http://schemas.microsoft.com/office/drawing/2014/main" id="{7358A596-2035-4916-D16F-70FC0DAAB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446" y="1105213"/>
            <a:ext cx="1283970" cy="37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C701394-2892-476D-97F0-C090C162A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5069487"/>
            <a:ext cx="10341142" cy="86370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4D241FE-772B-14F4-C1F8-A2549CC07ACA}"/>
              </a:ext>
            </a:extLst>
          </p:cNvPr>
          <p:cNvSpPr txBox="1"/>
          <p:nvPr/>
        </p:nvSpPr>
        <p:spPr>
          <a:xfrm>
            <a:off x="656665" y="2696990"/>
            <a:ext cx="66048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6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Verfügbarkeits</a:t>
            </a:r>
            <a:r>
              <a:rPr lang="de-AT" sz="1600" b="1"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de-AT" sz="16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tatus: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>
                <a:latin typeface="Calibri" panose="020F0502020204030204" pitchFamily="34" charset="0"/>
                <a:ea typeface="Calibri" panose="020F0502020204030204" pitchFamily="34" charset="0"/>
              </a:rPr>
              <a:t>Muster Status:  20-50 Muster Verfügbar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Serien </a:t>
            </a:r>
            <a:r>
              <a:rPr lang="de-AT" sz="1600">
                <a:latin typeface="Calibri" panose="020F0502020204030204" pitchFamily="34" charset="0"/>
                <a:ea typeface="Calibri" panose="020F0502020204030204" pitchFamily="34" charset="0"/>
              </a:rPr>
              <a:t>Ramp-Up in Vorbereitung</a:t>
            </a:r>
            <a:r>
              <a:rPr lang="de-AT" sz="16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>
                <a:latin typeface="Calibri" panose="020F0502020204030204" pitchFamily="34" charset="0"/>
                <a:ea typeface="Calibri" panose="020F0502020204030204" pitchFamily="34" charset="0"/>
              </a:rPr>
              <a:t>Für größere Mengen brauchen wir 6</a:t>
            </a:r>
            <a:r>
              <a:rPr lang="de-AT" sz="16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-8 Wochen Vorlaufzeit </a:t>
            </a:r>
            <a:endParaRPr lang="en-AT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08696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_lunatone_v1.0-01.png" descr="logo_lunatone_v1.0-01.png">
            <a:extLst>
              <a:ext uri="{FF2B5EF4-FFF2-40B4-BE49-F238E27FC236}">
                <a16:creationId xmlns:a16="http://schemas.microsoft.com/office/drawing/2014/main" id="{79F0E21F-44C8-A848-B754-450E2073F3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Line">
            <a:extLst>
              <a:ext uri="{FF2B5EF4-FFF2-40B4-BE49-F238E27FC236}">
                <a16:creationId xmlns:a16="http://schemas.microsoft.com/office/drawing/2014/main" id="{CC9B4893-F27A-D54B-8374-4D29D089B749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13" name="INPUT DEVICES, CONTROL UNITS &amp; SENSORS">
            <a:extLst>
              <a:ext uri="{FF2B5EF4-FFF2-40B4-BE49-F238E27FC236}">
                <a16:creationId xmlns:a16="http://schemas.microsoft.com/office/drawing/2014/main" id="{31ACC6AE-312F-47AD-9AED-FB292BD1444B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pPr marL="0" marR="0" lvl="0" indent="0" algn="l" defTabSz="3813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0" cap="all" spc="0" normalizeH="0" baseline="0" noProof="0">
                <a:ln>
                  <a:noFill/>
                </a:ln>
                <a:solidFill>
                  <a:srgbClr val="45BCD8"/>
                </a:solidFill>
                <a:effectLst/>
                <a:uLnTx/>
                <a:uFillTx/>
                <a:latin typeface="Inter Bold"/>
                <a:sym typeface="Inter Bold"/>
              </a:rPr>
              <a:t>INPUT DEVICES, CONTROL UNITS &amp; SENSORS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94AA9B3-5A2E-3E98-C8D2-9B9484A9EF57}"/>
              </a:ext>
            </a:extLst>
          </p:cNvPr>
          <p:cNvSpPr txBox="1"/>
          <p:nvPr/>
        </p:nvSpPr>
        <p:spPr>
          <a:xfrm>
            <a:off x="1381190" y="1323835"/>
            <a:ext cx="7136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rgbClr val="FF0000"/>
                </a:solidFill>
              </a:rPr>
              <a:t>NEW! </a:t>
            </a:r>
            <a:r>
              <a:rPr lang="en-GB" sz="2800"/>
              <a:t>– Sensor DALI-2 CS -30 – </a:t>
            </a:r>
            <a:r>
              <a:rPr lang="en-GB" sz="2800" err="1"/>
              <a:t>Highbay</a:t>
            </a:r>
            <a:r>
              <a:rPr lang="en-GB" sz="2800"/>
              <a:t> version </a:t>
            </a:r>
          </a:p>
        </p:txBody>
      </p:sp>
      <p:pic>
        <p:nvPicPr>
          <p:cNvPr id="3" name="Grafik 2" descr="Ein Bild, das Kreis, Design enthält.&#10;&#10;Automatisch generierte Beschreibung">
            <a:extLst>
              <a:ext uri="{FF2B5EF4-FFF2-40B4-BE49-F238E27FC236}">
                <a16:creationId xmlns:a16="http://schemas.microsoft.com/office/drawing/2014/main" id="{247775D0-762C-C892-9DB5-CF53AE733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10" y="2465421"/>
            <a:ext cx="5305002" cy="3520511"/>
          </a:xfrm>
          <a:prstGeom prst="rect">
            <a:avLst/>
          </a:prstGeom>
        </p:spPr>
      </p:pic>
      <p:pic>
        <p:nvPicPr>
          <p:cNvPr id="5" name="Grafik 4" descr="Ein Bild, das Glühbirne, Kompaktleuchtstofflampe, Neonlampe, Deckenleuchte enthält.&#10;&#10;Automatisch generierte Beschreibung">
            <a:extLst>
              <a:ext uri="{FF2B5EF4-FFF2-40B4-BE49-F238E27FC236}">
                <a16:creationId xmlns:a16="http://schemas.microsoft.com/office/drawing/2014/main" id="{AA6E11EB-D331-7C69-65F0-3D3E08AF7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481" y="2465421"/>
            <a:ext cx="1571521" cy="328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0758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logo_lunatone_v1.0-01.png" descr="logo_lunatone_v1.0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361" y="25812"/>
            <a:ext cx="1796361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Line"/>
          <p:cNvSpPr/>
          <p:nvPr/>
        </p:nvSpPr>
        <p:spPr>
          <a:xfrm>
            <a:off x="577515" y="553451"/>
            <a:ext cx="11129211" cy="4281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26" name="DALI MC+ pushbutton coupler">
            <a:extLst>
              <a:ext uri="{FF2B5EF4-FFF2-40B4-BE49-F238E27FC236}">
                <a16:creationId xmlns:a16="http://schemas.microsoft.com/office/drawing/2014/main" id="{652D9D46-DCF2-23B4-83FA-47CBF471BBC1}"/>
              </a:ext>
            </a:extLst>
          </p:cNvPr>
          <p:cNvSpPr txBox="1">
            <a:spLocks/>
          </p:cNvSpPr>
          <p:nvPr/>
        </p:nvSpPr>
        <p:spPr>
          <a:xfrm>
            <a:off x="1025940" y="730784"/>
            <a:ext cx="3214517" cy="483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l" defTabSz="3422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72" b="0" i="0" u="none" strike="noStrike" cap="all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1pPr>
            <a:lvl2pPr marL="42316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683580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943992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1204403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1464814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1725225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1985637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224604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pPr marL="0" marR="0" lvl="0" indent="0" algn="l" defTabSz="3422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/>
              <a:t>DALI-2 CS -30</a:t>
            </a:r>
            <a:endParaRPr kumimoji="0" lang="de-CH" sz="1600" b="0" i="0" u="none" strike="noStrike" kern="0" cap="all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Inter Bold"/>
              <a:sym typeface="Inter Bold"/>
            </a:endParaRPr>
          </a:p>
        </p:txBody>
      </p:sp>
      <p:sp>
        <p:nvSpPr>
          <p:cNvPr id="2" name="INPUT DEVICES, CONTROL UNITS &amp; SENSORS">
            <a:extLst>
              <a:ext uri="{FF2B5EF4-FFF2-40B4-BE49-F238E27FC236}">
                <a16:creationId xmlns:a16="http://schemas.microsoft.com/office/drawing/2014/main" id="{FB578A65-EF5F-2456-9067-32103289F42F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pPr marL="0" marR="0" lvl="0" indent="0" algn="l" defTabSz="3813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0" cap="all" spc="0" normalizeH="0" baseline="0" noProof="0">
                <a:ln>
                  <a:noFill/>
                </a:ln>
                <a:solidFill>
                  <a:srgbClr val="45BCD8"/>
                </a:solidFill>
                <a:effectLst/>
                <a:uLnTx/>
                <a:uFillTx/>
                <a:latin typeface="Inter Bold"/>
                <a:sym typeface="Inter Bold"/>
              </a:rPr>
              <a:t>INPUT DEVICES, CONTROL UNITS &amp; SENSORS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AAEFF82-79C3-F545-FBB4-B124AAD58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052" y="1349280"/>
            <a:ext cx="7021186" cy="457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4352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logo_lunatone_v1.0-01.png" descr="logo_lunatone_v1.0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361" y="25812"/>
            <a:ext cx="1796361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Line"/>
          <p:cNvSpPr/>
          <p:nvPr/>
        </p:nvSpPr>
        <p:spPr>
          <a:xfrm>
            <a:off x="577515" y="553451"/>
            <a:ext cx="11129211" cy="4281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26" name="DALI MC+ pushbutton coupler">
            <a:extLst>
              <a:ext uri="{FF2B5EF4-FFF2-40B4-BE49-F238E27FC236}">
                <a16:creationId xmlns:a16="http://schemas.microsoft.com/office/drawing/2014/main" id="{652D9D46-DCF2-23B4-83FA-47CBF471BBC1}"/>
              </a:ext>
            </a:extLst>
          </p:cNvPr>
          <p:cNvSpPr txBox="1">
            <a:spLocks/>
          </p:cNvSpPr>
          <p:nvPr/>
        </p:nvSpPr>
        <p:spPr>
          <a:xfrm>
            <a:off x="1025940" y="730784"/>
            <a:ext cx="3214517" cy="483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l" defTabSz="3422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72" b="0" i="0" u="none" strike="noStrike" cap="all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1pPr>
            <a:lvl2pPr marL="42316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683580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943992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1204403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1464814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1725225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1985637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224604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pPr marL="0" marR="0" lvl="0" indent="0" algn="l" defTabSz="3422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/>
              <a:t>DALI-2 CS -30</a:t>
            </a:r>
            <a:endParaRPr kumimoji="0" lang="de-CH" sz="1600" b="0" i="0" u="none" strike="noStrike" kern="0" cap="all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Inter Bold"/>
              <a:sym typeface="Inter Bold"/>
            </a:endParaRPr>
          </a:p>
        </p:txBody>
      </p:sp>
      <p:sp>
        <p:nvSpPr>
          <p:cNvPr id="2" name="INPUT DEVICES, CONTROL UNITS &amp; SENSORS">
            <a:extLst>
              <a:ext uri="{FF2B5EF4-FFF2-40B4-BE49-F238E27FC236}">
                <a16:creationId xmlns:a16="http://schemas.microsoft.com/office/drawing/2014/main" id="{FB578A65-EF5F-2456-9067-32103289F42F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pPr marL="0" marR="0" lvl="0" indent="0" algn="l" defTabSz="3813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0" cap="all" spc="0" normalizeH="0" baseline="0" noProof="0">
                <a:ln>
                  <a:noFill/>
                </a:ln>
                <a:solidFill>
                  <a:srgbClr val="45BCD8"/>
                </a:solidFill>
                <a:effectLst/>
                <a:uLnTx/>
                <a:uFillTx/>
                <a:latin typeface="Inter Bold"/>
                <a:sym typeface="Inter Bold"/>
              </a:rPr>
              <a:t>INPUT DEVICES, CONTROL UNITS &amp; SENSORS </a:t>
            </a:r>
          </a:p>
        </p:txBody>
      </p:sp>
      <p:pic>
        <p:nvPicPr>
          <p:cNvPr id="1026" name="Picture 2" descr="Wie groß muss ein Fußballfeld sein?">
            <a:extLst>
              <a:ext uri="{FF2B5EF4-FFF2-40B4-BE49-F238E27FC236}">
                <a16:creationId xmlns:a16="http://schemas.microsoft.com/office/drawing/2014/main" id="{ADACF82A-1ED5-19A6-0B12-4BEC2F019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40" y="1214766"/>
            <a:ext cx="8622810" cy="485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A754A80-80FE-A949-E483-2C380BB6BC3E}"/>
              </a:ext>
            </a:extLst>
          </p:cNvPr>
          <p:cNvSpPr txBox="1"/>
          <p:nvPr/>
        </p:nvSpPr>
        <p:spPr>
          <a:xfrm>
            <a:off x="4998402" y="1120417"/>
            <a:ext cx="117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>
                <a:solidFill>
                  <a:schemeClr val="bg1"/>
                </a:solidFill>
                <a:latin typeface="Abadi" panose="020F0502020204030204" pitchFamily="34" charset="0"/>
              </a:rPr>
              <a:t>100m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A0D99CE-7066-E8C8-0C99-96C989E11312}"/>
              </a:ext>
            </a:extLst>
          </p:cNvPr>
          <p:cNvGrpSpPr/>
          <p:nvPr/>
        </p:nvGrpSpPr>
        <p:grpSpPr>
          <a:xfrm>
            <a:off x="1789404" y="2444284"/>
            <a:ext cx="2251633" cy="950575"/>
            <a:chOff x="1770354" y="1500002"/>
            <a:chExt cx="2251633" cy="950575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24D374BD-05A7-9370-3DDA-03ECCD1D9D23}"/>
                </a:ext>
              </a:extLst>
            </p:cNvPr>
            <p:cNvSpPr/>
            <p:nvPr/>
          </p:nvSpPr>
          <p:spPr>
            <a:xfrm rot="5400000">
              <a:off x="2432754" y="845969"/>
              <a:ext cx="907200" cy="2232000"/>
            </a:xfrm>
            <a:prstGeom prst="rect">
              <a:avLst/>
            </a:prstGeom>
            <a:solidFill>
              <a:schemeClr val="bg2">
                <a:alpha val="66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3DB43BA7-DA81-9E68-F882-C1433934009F}"/>
                </a:ext>
              </a:extLst>
            </p:cNvPr>
            <p:cNvSpPr txBox="1"/>
            <p:nvPr/>
          </p:nvSpPr>
          <p:spPr>
            <a:xfrm>
              <a:off x="2538445" y="2081245"/>
              <a:ext cx="8021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31 m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13786EB0-AC99-E863-79A1-640D677CB50A}"/>
                </a:ext>
              </a:extLst>
            </p:cNvPr>
            <p:cNvSpPr txBox="1"/>
            <p:nvPr/>
          </p:nvSpPr>
          <p:spPr>
            <a:xfrm rot="16200000">
              <a:off x="3383722" y="1768935"/>
              <a:ext cx="907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12,6 m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096E46F-F4EA-60F0-1169-3F9935FC11A5}"/>
              </a:ext>
            </a:extLst>
          </p:cNvPr>
          <p:cNvGrpSpPr/>
          <p:nvPr/>
        </p:nvGrpSpPr>
        <p:grpSpPr>
          <a:xfrm>
            <a:off x="4211528" y="2410534"/>
            <a:ext cx="2251633" cy="950575"/>
            <a:chOff x="1770354" y="1500002"/>
            <a:chExt cx="2251633" cy="950575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96433871-E0FB-B043-8947-663E0CF6FAEF}"/>
                </a:ext>
              </a:extLst>
            </p:cNvPr>
            <p:cNvSpPr/>
            <p:nvPr/>
          </p:nvSpPr>
          <p:spPr>
            <a:xfrm rot="5400000">
              <a:off x="2432754" y="845969"/>
              <a:ext cx="907200" cy="2232000"/>
            </a:xfrm>
            <a:prstGeom prst="rect">
              <a:avLst/>
            </a:prstGeom>
            <a:solidFill>
              <a:schemeClr val="bg2">
                <a:alpha val="66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3BB745EE-F71A-FEF9-98D5-3D20BCBA43AB}"/>
                </a:ext>
              </a:extLst>
            </p:cNvPr>
            <p:cNvSpPr txBox="1"/>
            <p:nvPr/>
          </p:nvSpPr>
          <p:spPr>
            <a:xfrm>
              <a:off x="2538445" y="2081245"/>
              <a:ext cx="8021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31 m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F53A05A1-800E-4495-FD1D-E0533294E8C8}"/>
                </a:ext>
              </a:extLst>
            </p:cNvPr>
            <p:cNvSpPr txBox="1"/>
            <p:nvPr/>
          </p:nvSpPr>
          <p:spPr>
            <a:xfrm rot="16200000">
              <a:off x="3383722" y="1768935"/>
              <a:ext cx="907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12,6 m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1A8875E-A8E7-2344-EBA6-5EA5FFF4230D}"/>
              </a:ext>
            </a:extLst>
          </p:cNvPr>
          <p:cNvGrpSpPr/>
          <p:nvPr/>
        </p:nvGrpSpPr>
        <p:grpSpPr>
          <a:xfrm>
            <a:off x="6538208" y="2400907"/>
            <a:ext cx="2251633" cy="950575"/>
            <a:chOff x="1770354" y="1500002"/>
            <a:chExt cx="2251633" cy="950575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1DF3BF46-132B-5709-FADF-4E581E5445D2}"/>
                </a:ext>
              </a:extLst>
            </p:cNvPr>
            <p:cNvSpPr/>
            <p:nvPr/>
          </p:nvSpPr>
          <p:spPr>
            <a:xfrm rot="5400000">
              <a:off x="2432754" y="845969"/>
              <a:ext cx="907200" cy="2232000"/>
            </a:xfrm>
            <a:prstGeom prst="rect">
              <a:avLst/>
            </a:prstGeom>
            <a:solidFill>
              <a:schemeClr val="bg2">
                <a:alpha val="66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16242AC3-2D8C-3BE5-F9BC-BB495EDF7938}"/>
                </a:ext>
              </a:extLst>
            </p:cNvPr>
            <p:cNvSpPr txBox="1"/>
            <p:nvPr/>
          </p:nvSpPr>
          <p:spPr>
            <a:xfrm>
              <a:off x="2538445" y="2081245"/>
              <a:ext cx="8021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31 m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F6F1723E-8C54-6481-BCF7-2A7D7D52948B}"/>
                </a:ext>
              </a:extLst>
            </p:cNvPr>
            <p:cNvSpPr txBox="1"/>
            <p:nvPr/>
          </p:nvSpPr>
          <p:spPr>
            <a:xfrm rot="16200000">
              <a:off x="3383722" y="1768935"/>
              <a:ext cx="907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12,6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999515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logo_lunatone_v1.0-01.png" descr="logo_lunatone_v1.0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361" y="25812"/>
            <a:ext cx="1796361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Line"/>
          <p:cNvSpPr/>
          <p:nvPr/>
        </p:nvSpPr>
        <p:spPr>
          <a:xfrm>
            <a:off x="577515" y="553451"/>
            <a:ext cx="11129211" cy="4281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26" name="DALI MC+ pushbutton coupler">
            <a:extLst>
              <a:ext uri="{FF2B5EF4-FFF2-40B4-BE49-F238E27FC236}">
                <a16:creationId xmlns:a16="http://schemas.microsoft.com/office/drawing/2014/main" id="{652D9D46-DCF2-23B4-83FA-47CBF471BBC1}"/>
              </a:ext>
            </a:extLst>
          </p:cNvPr>
          <p:cNvSpPr txBox="1">
            <a:spLocks/>
          </p:cNvSpPr>
          <p:nvPr/>
        </p:nvSpPr>
        <p:spPr>
          <a:xfrm>
            <a:off x="1025940" y="730784"/>
            <a:ext cx="3214517" cy="483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l" defTabSz="3422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72" b="0" i="0" u="none" strike="noStrike" cap="all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1pPr>
            <a:lvl2pPr marL="42316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683580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943992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1204403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1464814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1725225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1985637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224604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pPr marL="0" marR="0" lvl="0" indent="0" algn="l" defTabSz="3422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/>
              <a:t>DALI-2 CS -30</a:t>
            </a:r>
            <a:endParaRPr kumimoji="0" lang="de-CH" sz="1600" b="0" i="0" u="none" strike="noStrike" kern="0" cap="all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Inter Bold"/>
              <a:sym typeface="Inter Bold"/>
            </a:endParaRPr>
          </a:p>
        </p:txBody>
      </p:sp>
      <p:sp>
        <p:nvSpPr>
          <p:cNvPr id="2" name="INPUT DEVICES, CONTROL UNITS &amp; SENSORS">
            <a:extLst>
              <a:ext uri="{FF2B5EF4-FFF2-40B4-BE49-F238E27FC236}">
                <a16:creationId xmlns:a16="http://schemas.microsoft.com/office/drawing/2014/main" id="{FB578A65-EF5F-2456-9067-32103289F42F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pPr marL="0" marR="0" lvl="0" indent="0" algn="l" defTabSz="3813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0" cap="all" spc="0" normalizeH="0" baseline="0" noProof="0">
                <a:ln>
                  <a:noFill/>
                </a:ln>
                <a:solidFill>
                  <a:srgbClr val="45BCD8"/>
                </a:solidFill>
                <a:effectLst/>
                <a:uLnTx/>
                <a:uFillTx/>
                <a:latin typeface="Inter Bold"/>
                <a:sym typeface="Inter Bold"/>
              </a:rPr>
              <a:t>INPUT DEVICES, CONTROL UNITS &amp; SENSORS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E8FA635-7475-ACCA-5B86-89A13894A5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633"/>
          <a:stretch/>
        </p:blipFill>
        <p:spPr>
          <a:xfrm>
            <a:off x="902810" y="1508742"/>
            <a:ext cx="9740357" cy="39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3719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Im Haus, Verschwommen, transparentes Material, Inneneinrichtung enthält.&#10;&#10;Automatisch generierte Beschreibung">
            <a:extLst>
              <a:ext uri="{FF2B5EF4-FFF2-40B4-BE49-F238E27FC236}">
                <a16:creationId xmlns:a16="http://schemas.microsoft.com/office/drawing/2014/main" id="{7169FA49-CE1A-1974-E799-3F01C1E67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41942CD-FB80-1D74-5B6A-A0CBF37CD9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2895"/>
          <a:stretch/>
        </p:blipFill>
        <p:spPr>
          <a:xfrm>
            <a:off x="9815332" y="6354805"/>
            <a:ext cx="2196201" cy="3246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92A12E15-0BA7-3EA1-9150-EDE9D9F32CAD}"/>
              </a:ext>
            </a:extLst>
          </p:cNvPr>
          <p:cNvSpPr/>
          <p:nvPr/>
        </p:nvSpPr>
        <p:spPr>
          <a:xfrm>
            <a:off x="190530" y="586595"/>
            <a:ext cx="11534205" cy="5003321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0CC342A-39B2-4222-EC0C-9798AB652F62}"/>
              </a:ext>
            </a:extLst>
          </p:cNvPr>
          <p:cNvSpPr txBox="1"/>
          <p:nvPr/>
        </p:nvSpPr>
        <p:spPr>
          <a:xfrm>
            <a:off x="467265" y="1108689"/>
            <a:ext cx="11438625" cy="44812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marL="411480" indent="-411480" defTabSz="701040" hangingPunct="0">
              <a:buFont typeface="Arial" panose="020B0604020202020204" pitchFamily="34" charset="0"/>
              <a:buChar char="•"/>
            </a:pPr>
            <a:r>
              <a:rPr lang="de-AT" sz="2400">
                <a:latin typeface="Inter"/>
                <a:cs typeface="Arial" panose="020B0604020202020204" pitchFamily="34" charset="0"/>
                <a:sym typeface="Helvetica Neue"/>
              </a:rPr>
              <a:t>Prozesse, Organisation und Tools</a:t>
            </a:r>
            <a:r>
              <a:rPr lang="de-AT" sz="3200">
                <a:latin typeface="Inter"/>
                <a:cs typeface="Arial"/>
              </a:rPr>
              <a:t>					</a:t>
            </a:r>
            <a:r>
              <a:rPr lang="de-AT">
                <a:latin typeface="Inter"/>
                <a:cs typeface="Arial"/>
              </a:rPr>
              <a:t>Günther Johler</a:t>
            </a:r>
          </a:p>
          <a:p>
            <a:pPr marL="411480" indent="-411480" defTabSz="701040" hangingPunct="0">
              <a:buFont typeface="Arial" panose="020B0604020202020204" pitchFamily="34" charset="0"/>
              <a:buChar char="•"/>
            </a:pPr>
            <a:endParaRPr lang="de-AT" sz="2400">
              <a:latin typeface="Inter"/>
              <a:cs typeface="Arial" panose="020B0604020202020204" pitchFamily="34" charset="0"/>
            </a:endParaRPr>
          </a:p>
          <a:p>
            <a:pPr marL="411480" indent="-411480" defTabSz="701040" hangingPunct="0">
              <a:buFont typeface="Arial" panose="020B0604020202020204" pitchFamily="34" charset="0"/>
              <a:buChar char="•"/>
            </a:pPr>
            <a:r>
              <a:rPr lang="de-AT" sz="2400">
                <a:latin typeface="Inter"/>
                <a:cs typeface="Arial" panose="020B0604020202020204" pitchFamily="34" charset="0"/>
              </a:rPr>
              <a:t>Produkt Vorstellungen</a:t>
            </a:r>
          </a:p>
          <a:p>
            <a:pPr defTabSz="701040" hangingPunct="0"/>
            <a:endParaRPr lang="de-AT" sz="2400">
              <a:latin typeface="Inter"/>
              <a:cs typeface="Arial" panose="020B0604020202020204" pitchFamily="34" charset="0"/>
            </a:endParaRPr>
          </a:p>
          <a:p>
            <a:pPr marL="868680" lvl="1" indent="-411480" defTabSz="701040" hangingPunct="0">
              <a:buFont typeface="Arial" panose="020B0604020202020204" pitchFamily="34" charset="0"/>
              <a:buChar char="•"/>
            </a:pPr>
            <a:r>
              <a:rPr lang="de-AT" sz="2400">
                <a:latin typeface="Inter"/>
                <a:cs typeface="Arial" panose="020B0604020202020204" pitchFamily="34" charset="0"/>
              </a:rPr>
              <a:t>DALI-2 LS 				</a:t>
            </a:r>
            <a:r>
              <a:rPr lang="de-AT" sz="3200">
                <a:latin typeface="Inter"/>
                <a:cs typeface="Arial" panose="020B0604020202020204" pitchFamily="34" charset="0"/>
              </a:rPr>
              <a:t>	 				</a:t>
            </a:r>
            <a:r>
              <a:rPr lang="de-AT">
                <a:latin typeface="Inter"/>
                <a:cs typeface="Arial" panose="020B0604020202020204" pitchFamily="34" charset="0"/>
              </a:rPr>
              <a:t>Günther Johler</a:t>
            </a:r>
          </a:p>
          <a:p>
            <a:pPr marL="868680" lvl="1" indent="-411480" defTabSz="701040" hangingPunct="0">
              <a:buFont typeface="Arial" panose="020B0604020202020204" pitchFamily="34" charset="0"/>
              <a:buChar char="•"/>
            </a:pPr>
            <a:r>
              <a:rPr lang="de-AT" sz="2400">
                <a:latin typeface="Inter"/>
                <a:cs typeface="Arial" panose="020B0604020202020204" pitchFamily="34" charset="0"/>
              </a:rPr>
              <a:t>DALI LED Power Supply 3W </a:t>
            </a:r>
            <a:r>
              <a:rPr lang="de-AT" sz="3200">
                <a:latin typeface="Inter"/>
                <a:cs typeface="Arial" panose="020B0604020202020204" pitchFamily="34" charset="0"/>
              </a:rPr>
              <a:t>					</a:t>
            </a:r>
            <a:r>
              <a:rPr lang="de-AT">
                <a:latin typeface="Inter"/>
                <a:cs typeface="Arial" panose="020B0604020202020204" pitchFamily="34" charset="0"/>
              </a:rPr>
              <a:t>Günther Johler </a:t>
            </a:r>
          </a:p>
          <a:p>
            <a:pPr marL="868680" lvl="1" indent="-411480" defTabSz="70104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400">
                <a:latin typeface="Inter"/>
                <a:cs typeface="Arial" panose="020B0604020202020204" pitchFamily="34" charset="0"/>
              </a:rPr>
              <a:t>DALI-2 CS -30 (</a:t>
            </a:r>
            <a:r>
              <a:rPr lang="de-AT" sz="2400" err="1">
                <a:latin typeface="Inter"/>
                <a:cs typeface="Arial" panose="020B0604020202020204" pitchFamily="34" charset="0"/>
              </a:rPr>
              <a:t>Highbay</a:t>
            </a:r>
            <a:r>
              <a:rPr lang="de-AT" sz="2400">
                <a:latin typeface="Inter"/>
                <a:cs typeface="Arial" panose="020B0604020202020204" pitchFamily="34" charset="0"/>
              </a:rPr>
              <a:t> Sensor)					</a:t>
            </a:r>
            <a:r>
              <a:rPr lang="de-AT">
                <a:latin typeface="Inter"/>
                <a:cs typeface="Arial" panose="020B0604020202020204" pitchFamily="34" charset="0"/>
              </a:rPr>
              <a:t>Manuel Stanzl</a:t>
            </a:r>
          </a:p>
          <a:p>
            <a:pPr marL="868680" lvl="1" indent="-411480" defTabSz="70104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400">
                <a:latin typeface="Inter"/>
                <a:cs typeface="Arial" panose="020B0604020202020204" pitchFamily="34" charset="0"/>
              </a:rPr>
              <a:t>DALI-2 RTC+ </a:t>
            </a:r>
            <a:r>
              <a:rPr lang="de-AT" sz="2400" err="1">
                <a:latin typeface="Inter"/>
                <a:cs typeface="Arial" panose="020B0604020202020204" pitchFamily="34" charset="0"/>
              </a:rPr>
              <a:t>Timer</a:t>
            </a:r>
            <a:r>
              <a:rPr lang="de-AT" sz="2400">
                <a:latin typeface="Inter"/>
                <a:cs typeface="Arial" panose="020B0604020202020204" pitchFamily="34" charset="0"/>
              </a:rPr>
              <a:t>  							</a:t>
            </a:r>
            <a:r>
              <a:rPr lang="de-AT">
                <a:latin typeface="Inter"/>
                <a:cs typeface="Arial" panose="020B0604020202020204" pitchFamily="34" charset="0"/>
              </a:rPr>
              <a:t>Manuel Stanzl</a:t>
            </a:r>
          </a:p>
          <a:p>
            <a:pPr marL="411480" lvl="1" indent="-411480" defTabSz="701040">
              <a:buFont typeface="Arial" panose="020B0604020202020204" pitchFamily="34" charset="0"/>
              <a:buChar char="•"/>
            </a:pPr>
            <a:endParaRPr lang="de-AT" sz="1440">
              <a:latin typeface="Inter"/>
              <a:cs typeface="Arial" panose="020B0604020202020204" pitchFamily="34" charset="0"/>
            </a:endParaRPr>
          </a:p>
          <a:p>
            <a:pPr marL="411480" lvl="1" indent="-411480" defTabSz="701040">
              <a:buFont typeface="Arial" panose="020B0604020202020204" pitchFamily="34" charset="0"/>
              <a:buChar char="•"/>
            </a:pPr>
            <a:endParaRPr lang="de-AT" sz="1440">
              <a:latin typeface="Inter"/>
              <a:cs typeface="Arial" panose="020B0604020202020204" pitchFamily="34" charset="0"/>
            </a:endParaRPr>
          </a:p>
          <a:p>
            <a:pPr marL="411480" lvl="1" indent="-411480" defTabSz="701040">
              <a:buFont typeface="Arial" panose="020B0604020202020204" pitchFamily="34" charset="0"/>
              <a:buChar char="•"/>
            </a:pPr>
            <a:endParaRPr lang="en-GB" sz="1440">
              <a:latin typeface="Inter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024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Wand, Im Haus, Inneneinrichtung, Decke enthält.&#10;&#10;Automatisch generierte Beschreibung">
            <a:extLst>
              <a:ext uri="{FF2B5EF4-FFF2-40B4-BE49-F238E27FC236}">
                <a16:creationId xmlns:a16="http://schemas.microsoft.com/office/drawing/2014/main" id="{595BF3B5-D891-C37B-52E2-55F716A73B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9" r="3267"/>
          <a:stretch/>
        </p:blipFill>
        <p:spPr>
          <a:xfrm>
            <a:off x="85344" y="3857182"/>
            <a:ext cx="4215386" cy="2866013"/>
          </a:xfrm>
          <a:prstGeom prst="rect">
            <a:avLst/>
          </a:prstGeom>
        </p:spPr>
      </p:pic>
      <p:pic>
        <p:nvPicPr>
          <p:cNvPr id="7" name="Grafik 6" descr="Ein Bild, das Im Haus, Verlassen, Gebäude, Fenster enthält.&#10;&#10;Automatisch generierte Beschreibung">
            <a:extLst>
              <a:ext uri="{FF2B5EF4-FFF2-40B4-BE49-F238E27FC236}">
                <a16:creationId xmlns:a16="http://schemas.microsoft.com/office/drawing/2014/main" id="{298F1CE2-BD55-5DB0-5691-240D29FA2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155" y="125660"/>
            <a:ext cx="6650074" cy="3740666"/>
          </a:xfrm>
          <a:prstGeom prst="rect">
            <a:avLst/>
          </a:prstGeom>
        </p:spPr>
      </p:pic>
      <p:pic>
        <p:nvPicPr>
          <p:cNvPr id="9" name="Grafik 8" descr="Ein Bild, das Wand, Im Haus, Fußboden, Gebäude enthält.&#10;&#10;Automatisch generierte Beschreibung">
            <a:extLst>
              <a:ext uri="{FF2B5EF4-FFF2-40B4-BE49-F238E27FC236}">
                <a16:creationId xmlns:a16="http://schemas.microsoft.com/office/drawing/2014/main" id="{C89E51F2-F720-80E6-4F0B-1735FC01CB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1" r="21270"/>
          <a:stretch/>
        </p:blipFill>
        <p:spPr>
          <a:xfrm>
            <a:off x="4340694" y="3866328"/>
            <a:ext cx="3425949" cy="286601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E3A3797-B664-052A-B552-1FE7D09D5B8B}"/>
              </a:ext>
            </a:extLst>
          </p:cNvPr>
          <p:cNvSpPr txBox="1"/>
          <p:nvPr/>
        </p:nvSpPr>
        <p:spPr>
          <a:xfrm>
            <a:off x="5261529" y="3857182"/>
            <a:ext cx="18000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/>
          </a:lstStyle>
          <a:p>
            <a:r>
              <a:rPr lang="de-DE"/>
              <a:t>CS - </a:t>
            </a:r>
            <a:r>
              <a:rPr lang="de-DE" err="1"/>
              <a:t>Corridor</a:t>
            </a:r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F3742DC-9903-C4E4-CF08-27D15C35A48A}"/>
              </a:ext>
            </a:extLst>
          </p:cNvPr>
          <p:cNvSpPr txBox="1"/>
          <p:nvPr/>
        </p:nvSpPr>
        <p:spPr>
          <a:xfrm>
            <a:off x="1272212" y="3847242"/>
            <a:ext cx="1800000" cy="381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ctr"/>
          </a:lstStyle>
          <a:p>
            <a:r>
              <a:rPr lang="de-DE"/>
              <a:t>CS – O</a:t>
            </a:r>
          </a:p>
        </p:txBody>
      </p:sp>
      <p:pic>
        <p:nvPicPr>
          <p:cNvPr id="14" name="Grafik 13" descr="Ein Bild, das Im Haus, Dienstleistung, Krankenhauszimmer, medizinische Ausrüstung enthält.&#10;&#10;Automatisch generierte Beschreibung">
            <a:extLst>
              <a:ext uri="{FF2B5EF4-FFF2-40B4-BE49-F238E27FC236}">
                <a16:creationId xmlns:a16="http://schemas.microsoft.com/office/drawing/2014/main" id="{BB548623-5678-43A9-F360-CD6A1D729D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8" r="2921"/>
          <a:stretch/>
        </p:blipFill>
        <p:spPr>
          <a:xfrm>
            <a:off x="7798493" y="3866326"/>
            <a:ext cx="4355593" cy="2902818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59A5194-AC33-6BDA-6224-402FAB72A848}"/>
              </a:ext>
            </a:extLst>
          </p:cNvPr>
          <p:cNvSpPr txBox="1"/>
          <p:nvPr/>
        </p:nvSpPr>
        <p:spPr>
          <a:xfrm>
            <a:off x="9335879" y="3847242"/>
            <a:ext cx="18000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/>
          </a:lstStyle>
          <a:p>
            <a:r>
              <a:rPr lang="de-DE"/>
              <a:t>CS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12DDEE9-5FF0-1D6E-8974-C7B3E3FCFD33}"/>
              </a:ext>
            </a:extLst>
          </p:cNvPr>
          <p:cNvSpPr txBox="1"/>
          <p:nvPr/>
        </p:nvSpPr>
        <p:spPr>
          <a:xfrm>
            <a:off x="9493234" y="125658"/>
            <a:ext cx="1800000" cy="381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/>
              <a:t>CS – 15</a:t>
            </a:r>
          </a:p>
        </p:txBody>
      </p:sp>
      <p:pic>
        <p:nvPicPr>
          <p:cNvPr id="6" name="Grafik 5" descr="Ein Bild, das Im Haus, Gang, Warenbestand, Lagerhaus enthält.&#10;&#10;Automatisch generierte Beschreibung">
            <a:extLst>
              <a:ext uri="{FF2B5EF4-FFF2-40B4-BE49-F238E27FC236}">
                <a16:creationId xmlns:a16="http://schemas.microsoft.com/office/drawing/2014/main" id="{CFD4DE69-753E-51EE-EB7A-48FD4CDED2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5" y="125660"/>
            <a:ext cx="6616146" cy="372158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4B28A39-5CEC-018B-1A12-386EDD677BD1}"/>
              </a:ext>
            </a:extLst>
          </p:cNvPr>
          <p:cNvSpPr txBox="1"/>
          <p:nvPr/>
        </p:nvSpPr>
        <p:spPr>
          <a:xfrm>
            <a:off x="2266288" y="106574"/>
            <a:ext cx="1800000" cy="381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/>
              <a:t>CS – 30</a:t>
            </a:r>
          </a:p>
        </p:txBody>
      </p:sp>
    </p:spTree>
    <p:extLst>
      <p:ext uri="{BB962C8B-B14F-4D97-AF65-F5344CB8AC3E}">
        <p14:creationId xmlns:p14="http://schemas.microsoft.com/office/powerpoint/2010/main" val="328466060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logo_lunatone_v1.0-01.png" descr="logo_lunatone_v1.0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361" y="25812"/>
            <a:ext cx="1796361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Line"/>
          <p:cNvSpPr/>
          <p:nvPr/>
        </p:nvSpPr>
        <p:spPr>
          <a:xfrm>
            <a:off x="577515" y="553451"/>
            <a:ext cx="11129211" cy="4281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2" name="INPUT DEVICES, CONTROL UNITS &amp; SENSORS">
            <a:extLst>
              <a:ext uri="{FF2B5EF4-FFF2-40B4-BE49-F238E27FC236}">
                <a16:creationId xmlns:a16="http://schemas.microsoft.com/office/drawing/2014/main" id="{FB578A65-EF5F-2456-9067-32103289F42F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:p14="http://schemas.microsoft.com/office/powerpoint/2010/main" xmlns:a16="http://schemas.microsoft.com/office/drawing/2014/main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pPr marL="0" marR="0" lvl="0" indent="0" algn="l" defTabSz="3813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0" cap="all" spc="0" normalizeH="0" baseline="0" noProof="0">
                <a:ln>
                  <a:noFill/>
                </a:ln>
                <a:solidFill>
                  <a:srgbClr val="45BCD8"/>
                </a:solidFill>
                <a:effectLst/>
                <a:uLnTx/>
                <a:uFillTx/>
                <a:latin typeface="Inter Bold"/>
                <a:sym typeface="Inter Bold"/>
              </a:rPr>
              <a:t>EINGABEGERÄTE, STEUEREINHEITEN UND SENSOREN </a:t>
            </a:r>
          </a:p>
        </p:txBody>
      </p:sp>
      <p:sp>
        <p:nvSpPr>
          <p:cNvPr id="4" name="DALI MC+ pushbutton coupler">
            <a:extLst>
              <a:ext uri="{FF2B5EF4-FFF2-40B4-BE49-F238E27FC236}">
                <a16:creationId xmlns:a16="http://schemas.microsoft.com/office/drawing/2014/main" id="{C2114381-DC8F-01DD-7FCB-0BC0A2FD8804}"/>
              </a:ext>
            </a:extLst>
          </p:cNvPr>
          <p:cNvSpPr txBox="1">
            <a:spLocks/>
          </p:cNvSpPr>
          <p:nvPr/>
        </p:nvSpPr>
        <p:spPr>
          <a:xfrm>
            <a:off x="902810" y="687384"/>
            <a:ext cx="3214517" cy="483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14="http://schemas.microsoft.com/office/powerpoint/2010/main" xmlns:a16="http://schemas.microsoft.com/office/drawing/2014/main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l" defTabSz="3422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72" b="0" i="0" u="none" strike="noStrike" cap="all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1pPr>
            <a:lvl2pPr marL="42316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683580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943992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1204403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1464814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1725225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1985637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224604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pPr marL="0" marR="0" lvl="0" indent="0" algn="l" defTabSz="3422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/>
              <a:t>Boden mit mehreren Sensoren </a:t>
            </a:r>
            <a:endParaRPr kumimoji="0" lang="de-CH" sz="1600" b="0" i="0" u="none" strike="noStrike" kern="0" cap="all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Inter Bold"/>
              <a:sym typeface="Inter Bold"/>
            </a:endParaRPr>
          </a:p>
        </p:txBody>
      </p:sp>
      <p:sp>
        <p:nvSpPr>
          <p:cNvPr id="7" name="4 inputs to connect standard potential-free switches or pushbuttons…">
            <a:extLst>
              <a:ext uri="{FF2B5EF4-FFF2-40B4-BE49-F238E27FC236}">
                <a16:creationId xmlns:a16="http://schemas.microsoft.com/office/drawing/2014/main" id="{D508A473-42B4-BD61-D55D-904B85D56CA1}"/>
              </a:ext>
            </a:extLst>
          </p:cNvPr>
          <p:cNvSpPr txBox="1"/>
          <p:nvPr/>
        </p:nvSpPr>
        <p:spPr>
          <a:xfrm>
            <a:off x="637125" y="1092793"/>
            <a:ext cx="6547418" cy="3247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:p14="http://schemas.microsoft.com/office/powerpoint/2010/main" xmlns:a16="http://schemas.microsoft.com/office/drawing/2014/main" xmlns="" val="1"/>
            </a:ext>
          </a:extLst>
        </p:spPr>
        <p:txBody>
          <a:bodyPr lIns="35719" tIns="35719" rIns="35719" bIns="35719"/>
          <a:lstStyle/>
          <a:p>
            <a:pPr>
              <a:spcBef>
                <a:spcPts val="1055"/>
              </a:spcBef>
              <a:buSzPct val="70000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600">
                <a:latin typeface="Inter Regular"/>
                <a:ea typeface="Inter Regular"/>
                <a:cs typeface="Inter Regular"/>
                <a:sym typeface="Times"/>
              </a:rPr>
              <a:t>Erfordernis: </a:t>
            </a:r>
          </a:p>
          <a:p>
            <a:pPr marL="171450" indent="-171450">
              <a:spcBef>
                <a:spcPts val="1055"/>
              </a:spcBef>
              <a:buSzPct val="70000"/>
              <a:buFont typeface="Arial" panose="020B0604020202020204" pitchFamily="34" charset="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600">
                <a:latin typeface="Inter Regular"/>
                <a:ea typeface="Inter Regular"/>
                <a:cs typeface="Inter Regular"/>
                <a:sym typeface="Times"/>
              </a:rPr>
              <a:t>Mehrere Sensoren steuern die gleiche Gruppe von Leuchten in einem Raum oder Flur</a:t>
            </a:r>
          </a:p>
          <a:p>
            <a:pPr marL="171450" indent="-171450">
              <a:spcBef>
                <a:spcPts val="1055"/>
              </a:spcBef>
              <a:buSzPct val="70000"/>
              <a:buFont typeface="Arial" panose="020B0604020202020204" pitchFamily="34" charset="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en-US" sz="1600">
              <a:latin typeface="Inter Regular"/>
              <a:ea typeface="Inter Regular"/>
              <a:cs typeface="Inter Regular"/>
              <a:sym typeface="Times"/>
            </a:endParaRPr>
          </a:p>
          <a:p>
            <a:pPr marL="171450" indent="-171450">
              <a:spcBef>
                <a:spcPts val="1055"/>
              </a:spcBef>
              <a:buSzPct val="70000"/>
              <a:buFont typeface="Arial" panose="020B0604020202020204" pitchFamily="34" charset="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en-US" sz="1600">
              <a:latin typeface="Inter Regular"/>
              <a:ea typeface="Inter Regular"/>
              <a:cs typeface="Inter Regular"/>
              <a:sym typeface="Times"/>
            </a:endParaRPr>
          </a:p>
          <a:p>
            <a:pPr marL="171450" indent="-171450">
              <a:spcBef>
                <a:spcPts val="1055"/>
              </a:spcBef>
              <a:buSzPct val="70000"/>
              <a:buFont typeface="Arial" panose="020B0604020202020204" pitchFamily="34" charset="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en-US" sz="1600">
              <a:latin typeface="Inter Regular"/>
              <a:ea typeface="Inter Regular"/>
              <a:cs typeface="Inter Regular"/>
              <a:sym typeface="Times"/>
            </a:endParaRPr>
          </a:p>
          <a:p>
            <a:pPr marL="171450" indent="-171450">
              <a:spcBef>
                <a:spcPts val="1055"/>
              </a:spcBef>
              <a:buSzPct val="70000"/>
              <a:buFont typeface="Arial" panose="020B0604020202020204" pitchFamily="34" charset="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en-US" sz="1600">
              <a:latin typeface="Inter Regular"/>
              <a:ea typeface="Inter Regular"/>
              <a:cs typeface="Inter Regular"/>
              <a:sym typeface="Times"/>
            </a:endParaRPr>
          </a:p>
          <a:p>
            <a:pPr marL="171450" indent="-171450">
              <a:spcBef>
                <a:spcPts val="1055"/>
              </a:spcBef>
              <a:buSzPct val="70000"/>
              <a:buFont typeface="Arial" panose="020B0604020202020204" pitchFamily="34" charset="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en-US" sz="1600">
              <a:latin typeface="Inter Regular"/>
              <a:ea typeface="Inter Regular"/>
              <a:cs typeface="Inter Regular"/>
              <a:sym typeface="Times"/>
            </a:endParaRPr>
          </a:p>
          <a:p>
            <a:pPr marL="171450" indent="-171450">
              <a:spcBef>
                <a:spcPts val="1055"/>
              </a:spcBef>
              <a:buSzPct val="70000"/>
              <a:buFont typeface="Arial" panose="020B0604020202020204" pitchFamily="34" charset="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en-US" sz="1600">
              <a:latin typeface="Inter Regular"/>
              <a:ea typeface="Inter Regular"/>
              <a:cs typeface="Inter Regular"/>
              <a:sym typeface="Times"/>
            </a:endParaRPr>
          </a:p>
          <a:p>
            <a:pPr marL="171450" indent="-171450">
              <a:spcBef>
                <a:spcPts val="1055"/>
              </a:spcBef>
              <a:buSzPct val="70000"/>
              <a:buFont typeface="Arial" panose="020B0604020202020204" pitchFamily="34" charset="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en-US" sz="1600">
              <a:latin typeface="Inter Regular"/>
              <a:ea typeface="Inter Regular"/>
              <a:cs typeface="Inter Regular"/>
              <a:sym typeface="Times"/>
            </a:endParaRPr>
          </a:p>
          <a:p>
            <a:pPr>
              <a:spcBef>
                <a:spcPts val="1055"/>
              </a:spcBef>
              <a:buSzPct val="70000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en-US" sz="1600">
              <a:latin typeface="Inter Regular"/>
              <a:ea typeface="Inter Regular"/>
              <a:cs typeface="Inter Regular"/>
              <a:sym typeface="Times"/>
            </a:endParaRPr>
          </a:p>
          <a:p>
            <a:pPr>
              <a:spcBef>
                <a:spcPts val="1055"/>
              </a:spcBef>
              <a:buSzPct val="70000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en-US" sz="1600">
              <a:latin typeface="Inter Regular"/>
              <a:ea typeface="Inter Regular"/>
              <a:cs typeface="Inter Regular"/>
              <a:sym typeface="Times"/>
            </a:endParaRPr>
          </a:p>
          <a:p>
            <a:pPr marL="171450" indent="-171450">
              <a:spcBef>
                <a:spcPts val="1055"/>
              </a:spcBef>
              <a:buSzPct val="70000"/>
              <a:buFont typeface="Arial" panose="020B0604020202020204" pitchFamily="34" charset="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en-US" sz="1600">
              <a:latin typeface="Inter Regular"/>
              <a:ea typeface="Inter Regular"/>
              <a:cs typeface="Inter Regular"/>
              <a:sym typeface="Times"/>
            </a:endParaRPr>
          </a:p>
          <a:p>
            <a:pPr marL="171450" indent="-171450">
              <a:spcBef>
                <a:spcPts val="1055"/>
              </a:spcBef>
              <a:buSzPct val="70000"/>
              <a:buFont typeface="Arial" panose="020B0604020202020204" pitchFamily="34" charset="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600">
                <a:latin typeface="Inter Regular"/>
                <a:ea typeface="Inter Regular"/>
                <a:cs typeface="Inter Regular"/>
                <a:sym typeface="Times"/>
              </a:rPr>
              <a:t> Zusätzliche DALI-2 CS können als Sensoreingänge ausgewählt werden.</a:t>
            </a:r>
          </a:p>
          <a:p>
            <a:pPr marL="171450" indent="-171450">
              <a:spcBef>
                <a:spcPts val="1055"/>
              </a:spcBef>
              <a:buSzPct val="70000"/>
              <a:buFont typeface="Arial" panose="020B0604020202020204" pitchFamily="34" charset="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600">
                <a:latin typeface="Inter Regular"/>
                <a:ea typeface="Inter Regular"/>
                <a:cs typeface="Inter Regular"/>
                <a:sym typeface="Times"/>
              </a:rPr>
              <a:t>Ausgewählte DALI-2 CS wechseln automatisch in den Slave-Modus, wenn sie als Sensoreingänge konfiguriert werden.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323934-C5C3-EFD3-EB03-7F77EEA63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114" y="1734902"/>
            <a:ext cx="2966903" cy="3727779"/>
          </a:xfrm>
          <a:prstGeom prst="rect">
            <a:avLst/>
          </a:prstGeom>
        </p:spPr>
      </p:pic>
      <p:pic>
        <p:nvPicPr>
          <p:cNvPr id="1026" name="Picture 2" descr="industrial – floor plans + layout design &gt;illustration purposes ·  renovations · space planning&lt;">
            <a:extLst>
              <a:ext uri="{FF2B5EF4-FFF2-40B4-BE49-F238E27FC236}">
                <a16:creationId xmlns:a16="http://schemas.microsoft.com/office/drawing/2014/main" id="{26EA5A4E-5A37-3128-65F6-E06CDEFB9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80"/>
          <a:stretch/>
        </p:blipFill>
        <p:spPr bwMode="auto">
          <a:xfrm>
            <a:off x="1305179" y="2019316"/>
            <a:ext cx="3214707" cy="324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Ein Bild, das Kreis, Ball, Kugel, Design enthält.&#10;&#10;Automatisch generierte Beschreibung">
            <a:extLst>
              <a:ext uri="{FF2B5EF4-FFF2-40B4-BE49-F238E27FC236}">
                <a16:creationId xmlns:a16="http://schemas.microsoft.com/office/drawing/2014/main" id="{988785AE-6792-CFE1-6058-A81090AE3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983" y="2507244"/>
            <a:ext cx="923144" cy="921756"/>
          </a:xfrm>
          <a:prstGeom prst="rect">
            <a:avLst/>
          </a:prstGeom>
        </p:spPr>
      </p:pic>
      <p:pic>
        <p:nvPicPr>
          <p:cNvPr id="14" name="Grafik 13" descr="Ein Bild, das Kreis, Ball, Kugel, Design enthält.&#10;&#10;Automatisch generierte Beschreibung">
            <a:extLst>
              <a:ext uri="{FF2B5EF4-FFF2-40B4-BE49-F238E27FC236}">
                <a16:creationId xmlns:a16="http://schemas.microsoft.com/office/drawing/2014/main" id="{94104814-9DFD-C339-A85B-92CA15D54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983" y="3824265"/>
            <a:ext cx="923144" cy="921756"/>
          </a:xfrm>
          <a:prstGeom prst="rect">
            <a:avLst/>
          </a:prstGeom>
        </p:spPr>
      </p:pic>
      <p:pic>
        <p:nvPicPr>
          <p:cNvPr id="15" name="Grafik 14" descr="Ein Bild, das Kreis, Ball, Kugel, Design enthält.&#10;&#10;Automatisch generierte Beschreibung">
            <a:extLst>
              <a:ext uri="{FF2B5EF4-FFF2-40B4-BE49-F238E27FC236}">
                <a16:creationId xmlns:a16="http://schemas.microsoft.com/office/drawing/2014/main" id="{B96ED4A1-35A2-2024-E683-C5C7708F4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362" y="2507244"/>
            <a:ext cx="923144" cy="921756"/>
          </a:xfrm>
          <a:prstGeom prst="rect">
            <a:avLst/>
          </a:prstGeom>
        </p:spPr>
      </p:pic>
      <p:pic>
        <p:nvPicPr>
          <p:cNvPr id="16" name="Grafik 15" descr="Ein Bild, das Kreis, Ball, Kugel, Design enthält.&#10;&#10;Automatisch generierte Beschreibung">
            <a:extLst>
              <a:ext uri="{FF2B5EF4-FFF2-40B4-BE49-F238E27FC236}">
                <a16:creationId xmlns:a16="http://schemas.microsoft.com/office/drawing/2014/main" id="{A2786276-9D3A-A8A7-76F0-D028E53C0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958" y="3824265"/>
            <a:ext cx="923144" cy="92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87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_lunatone_v1.0-01.png" descr="logo_lunatone_v1.0-01.png">
            <a:extLst>
              <a:ext uri="{FF2B5EF4-FFF2-40B4-BE49-F238E27FC236}">
                <a16:creationId xmlns:a16="http://schemas.microsoft.com/office/drawing/2014/main" id="{79F0E21F-44C8-A848-B754-450E2073F3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Line">
            <a:extLst>
              <a:ext uri="{FF2B5EF4-FFF2-40B4-BE49-F238E27FC236}">
                <a16:creationId xmlns:a16="http://schemas.microsoft.com/office/drawing/2014/main" id="{CC9B4893-F27A-D54B-8374-4D29D089B749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13" name="INPUT DEVICES, CONTROL UNITS &amp; SENSORS">
            <a:extLst>
              <a:ext uri="{FF2B5EF4-FFF2-40B4-BE49-F238E27FC236}">
                <a16:creationId xmlns:a16="http://schemas.microsoft.com/office/drawing/2014/main" id="{31ACC6AE-312F-47AD-9AED-FB292BD1444B}"/>
              </a:ext>
            </a:extLst>
          </p:cNvPr>
          <p:cNvSpPr txBox="1"/>
          <p:nvPr/>
        </p:nvSpPr>
        <p:spPr>
          <a:xfrm>
            <a:off x="553894" y="124357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:p14="http://schemas.microsoft.com/office/powerpoint/2010/main" xmlns:a16="http://schemas.microsoft.com/office/drawing/2014/main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pPr marL="0" marR="0" lvl="0" indent="0" algn="l" defTabSz="3813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0" cap="all" spc="0" normalizeH="0" baseline="0" noProof="0">
                <a:ln>
                  <a:noFill/>
                </a:ln>
                <a:solidFill>
                  <a:srgbClr val="45BCD8"/>
                </a:solidFill>
                <a:effectLst/>
                <a:uLnTx/>
                <a:uFillTx/>
                <a:latin typeface="Inter Bold"/>
                <a:sym typeface="Inter Bold"/>
              </a:rPr>
              <a:t>LED-Netzteil  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F370483-1B8D-6FCB-801B-D4B4C0C5C060}"/>
              </a:ext>
            </a:extLst>
          </p:cNvPr>
          <p:cNvSpPr txBox="1"/>
          <p:nvPr/>
        </p:nvSpPr>
        <p:spPr>
          <a:xfrm>
            <a:off x="609600" y="1510985"/>
            <a:ext cx="2511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Preis &amp; Verfügbarkeit</a:t>
            </a:r>
          </a:p>
        </p:txBody>
      </p:sp>
      <p:pic>
        <p:nvPicPr>
          <p:cNvPr id="4" name="Picture 2" descr="DALI 2 black and transparent">
            <a:extLst>
              <a:ext uri="{FF2B5EF4-FFF2-40B4-BE49-F238E27FC236}">
                <a16:creationId xmlns:a16="http://schemas.microsoft.com/office/drawing/2014/main" id="{7358A596-2035-4916-D16F-70FC0DAAB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446" y="1105213"/>
            <a:ext cx="1283970" cy="37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FE59E02-E8F0-9A5F-01C7-AC1355EEDB6D}"/>
              </a:ext>
            </a:extLst>
          </p:cNvPr>
          <p:cNvSpPr txBox="1"/>
          <p:nvPr/>
        </p:nvSpPr>
        <p:spPr>
          <a:xfrm>
            <a:off x="609600" y="2840012"/>
            <a:ext cx="6604896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AT" sz="1600" b="1" err="1">
                <a:effectLst/>
                <a:latin typeface="Calibri"/>
                <a:ea typeface="Calibri" panose="020F0502020204030204" pitchFamily="34" charset="0"/>
                <a:cs typeface="Calibri"/>
              </a:rPr>
              <a:t>Status der Verfügbarkeit</a:t>
            </a:r>
            <a:r>
              <a:rPr lang="de-AT" sz="1600" b="1">
                <a:effectLst/>
                <a:latin typeface="Calibri"/>
                <a:ea typeface="Calibri" panose="020F0502020204030204" pitchFamily="34" charset="0"/>
                <a:cs typeface="Calibri"/>
              </a:rPr>
              <a:t>:</a:t>
            </a:r>
            <a:endParaRPr lang="de-DE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de-AT" sz="1600" err="1">
                <a:latin typeface="Calibri"/>
                <a:ea typeface="Calibri" panose="020F0502020204030204" pitchFamily="34" charset="0"/>
                <a:cs typeface="Calibri"/>
              </a:rPr>
              <a:t>Probenstatus</a:t>
            </a:r>
            <a:r>
              <a:rPr lang="de-AT" sz="1600">
                <a:latin typeface="Calibri"/>
                <a:ea typeface="Calibri" panose="020F0502020204030204" pitchFamily="34" charset="0"/>
                <a:cs typeface="Calibri"/>
              </a:rPr>
              <a:t>: 20-50 </a:t>
            </a:r>
            <a:r>
              <a:rPr lang="de-AT" sz="1600" err="1">
                <a:effectLst/>
                <a:latin typeface="Calibri"/>
                <a:ea typeface="Calibri" panose="020F0502020204030204" pitchFamily="34" charset="0"/>
                <a:cs typeface="Calibri"/>
              </a:rPr>
              <a:t>Proben </a:t>
            </a:r>
            <a:r>
              <a:rPr lang="de-AT" sz="1600">
                <a:latin typeface="Calibri"/>
                <a:ea typeface="Calibri" panose="020F0502020204030204" pitchFamily="34" charset="0"/>
                <a:cs typeface="Calibri"/>
              </a:rPr>
              <a:t>verfügbar </a:t>
            </a:r>
            <a:endParaRPr lang="de-AT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de-AT" sz="1600" err="1">
                <a:latin typeface="Calibri"/>
                <a:ea typeface="Calibri" panose="020F0502020204030204" pitchFamily="34" charset="0"/>
                <a:cs typeface="Calibri"/>
              </a:rPr>
              <a:t>Serienanlauf </a:t>
            </a:r>
            <a:r>
              <a:rPr lang="de-AT" sz="1600">
                <a:latin typeface="Calibri"/>
                <a:ea typeface="Calibri" panose="020F0502020204030204" pitchFamily="34" charset="0"/>
                <a:cs typeface="Calibri"/>
              </a:rPr>
              <a:t>in </a:t>
            </a:r>
            <a:r>
              <a:rPr lang="de-AT" sz="1600" err="1">
                <a:latin typeface="Calibri"/>
                <a:ea typeface="Calibri" panose="020F0502020204030204" pitchFamily="34" charset="0"/>
                <a:cs typeface="Calibri"/>
              </a:rPr>
              <a:t>Vorbereitung</a:t>
            </a:r>
            <a:endParaRPr lang="de-AT" sz="1600" err="1"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de-AT" sz="1600" err="1">
                <a:latin typeface="Calibri"/>
                <a:ea typeface="Calibri" panose="020F0502020204030204" pitchFamily="34" charset="0"/>
                <a:cs typeface="Calibri"/>
              </a:rPr>
              <a:t>Für größere Mengen benötigen wir </a:t>
            </a:r>
            <a:r>
              <a:rPr lang="de-AT" sz="1600">
                <a:latin typeface="Calibri"/>
                <a:ea typeface="Calibri" panose="020F0502020204030204" pitchFamily="34" charset="0"/>
                <a:cs typeface="Calibri"/>
              </a:rPr>
              <a:t>6-8 </a:t>
            </a:r>
            <a:r>
              <a:rPr lang="de-AT" sz="1600" err="1">
                <a:effectLst/>
                <a:latin typeface="Calibri"/>
                <a:ea typeface="Calibri" panose="020F0502020204030204" pitchFamily="34" charset="0"/>
                <a:cs typeface="Calibri"/>
              </a:rPr>
              <a:t>Wochen </a:t>
            </a:r>
            <a:r>
              <a:rPr lang="de-AT" sz="1600">
                <a:latin typeface="Calibri"/>
                <a:ea typeface="Calibri" panose="020F0502020204030204" pitchFamily="34" charset="0"/>
                <a:cs typeface="Calibri"/>
              </a:rPr>
              <a:t>Produktionszeit.</a:t>
            </a:r>
            <a:endParaRPr lang="de-AT" sz="1600">
              <a:effectLst/>
              <a:latin typeface="Calibri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5" name="Grafik 4" descr="Ein Bild, das Kreis, Design enthält.&#10;&#10;Automatisch generierte Beschreibung">
            <a:extLst>
              <a:ext uri="{FF2B5EF4-FFF2-40B4-BE49-F238E27FC236}">
                <a16:creationId xmlns:a16="http://schemas.microsoft.com/office/drawing/2014/main" id="{655E3D38-0D42-932D-A9C7-F552DEB71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161" y="1524725"/>
            <a:ext cx="3789278" cy="251464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543E969-95ED-FE14-F644-9A0C4D32C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236234"/>
            <a:ext cx="9883997" cy="2263336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47E6B1C5-B38F-DB04-68AB-BAB438C55DCF}"/>
              </a:ext>
            </a:extLst>
          </p:cNvPr>
          <p:cNvSpPr txBox="1"/>
          <p:nvPr/>
        </p:nvSpPr>
        <p:spPr>
          <a:xfrm>
            <a:off x="609600" y="1928921"/>
            <a:ext cx="6604896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AT" sz="1600" b="1">
                <a:effectLst/>
                <a:latin typeface="Calibri"/>
                <a:ea typeface="Calibri" panose="020F0502020204030204" pitchFamily="34" charset="0"/>
                <a:cs typeface="Calibri"/>
              </a:rPr>
              <a:t>Allgemeines:</a:t>
            </a:r>
            <a:endParaRPr lang="de-AT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latin typeface="Calibri"/>
                <a:ea typeface="Calibri" panose="020F0502020204030204" pitchFamily="34" charset="0"/>
                <a:cs typeface="Calibri"/>
              </a:rPr>
              <a:t>Gleiche Preisstruktur wie bei den anderen Versionen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latin typeface="Calibri"/>
                <a:ea typeface="Calibri" panose="020F0502020204030204" pitchFamily="34" charset="0"/>
                <a:cs typeface="Calibri"/>
              </a:rPr>
              <a:t>IP54-Versionen bald verfügbar (</a:t>
            </a:r>
            <a:r>
              <a:rPr lang="en-US" sz="1600" err="1">
                <a:latin typeface="Calibri"/>
                <a:ea typeface="Calibri" panose="020F0502020204030204" pitchFamily="34" charset="0"/>
                <a:cs typeface="Calibri"/>
              </a:rPr>
              <a:t>voraussichtlicher </a:t>
            </a:r>
            <a:r>
              <a:rPr lang="en-US" sz="1600">
                <a:latin typeface="Calibri"/>
                <a:ea typeface="Calibri" panose="020F0502020204030204" pitchFamily="34" charset="0"/>
                <a:cs typeface="Calibri"/>
              </a:rPr>
              <a:t>Verkaufspreis +5€)</a:t>
            </a:r>
          </a:p>
        </p:txBody>
      </p:sp>
    </p:spTree>
    <p:extLst>
      <p:ext uri="{BB962C8B-B14F-4D97-AF65-F5344CB8AC3E}">
        <p14:creationId xmlns:p14="http://schemas.microsoft.com/office/powerpoint/2010/main" val="234047403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_lunatone_v1.0-01.png" descr="logo_lunatone_v1.0-01.png">
            <a:extLst>
              <a:ext uri="{FF2B5EF4-FFF2-40B4-BE49-F238E27FC236}">
                <a16:creationId xmlns:a16="http://schemas.microsoft.com/office/drawing/2014/main" id="{79F0E21F-44C8-A848-B754-450E2073F3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Line">
            <a:extLst>
              <a:ext uri="{FF2B5EF4-FFF2-40B4-BE49-F238E27FC236}">
                <a16:creationId xmlns:a16="http://schemas.microsoft.com/office/drawing/2014/main" id="{CC9B4893-F27A-D54B-8374-4D29D089B749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13" name="INPUT DEVICES, CONTROL UNITS &amp; SENSORS">
            <a:extLst>
              <a:ext uri="{FF2B5EF4-FFF2-40B4-BE49-F238E27FC236}">
                <a16:creationId xmlns:a16="http://schemas.microsoft.com/office/drawing/2014/main" id="{31ACC6AE-312F-47AD-9AED-FB292BD1444B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pPr marL="0" marR="0" lvl="0" indent="0" algn="l" defTabSz="3813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0" cap="all" spc="0" normalizeH="0" baseline="0" noProof="0">
                <a:ln>
                  <a:noFill/>
                </a:ln>
                <a:solidFill>
                  <a:srgbClr val="45BCD8"/>
                </a:solidFill>
                <a:effectLst/>
                <a:uLnTx/>
                <a:uFillTx/>
                <a:latin typeface="Inter Bold"/>
                <a:sym typeface="Inter Bold"/>
              </a:rPr>
              <a:t>INPUT DEVICES, CONTROL UNITS &amp; SENSORS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94AA9B3-5A2E-3E98-C8D2-9B9484A9EF57}"/>
              </a:ext>
            </a:extLst>
          </p:cNvPr>
          <p:cNvSpPr txBox="1"/>
          <p:nvPr/>
        </p:nvSpPr>
        <p:spPr>
          <a:xfrm>
            <a:off x="1381190" y="1323835"/>
            <a:ext cx="473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rgbClr val="FF0000"/>
                </a:solidFill>
              </a:rPr>
              <a:t>NEW! </a:t>
            </a:r>
            <a:r>
              <a:rPr lang="en-GB" sz="2800"/>
              <a:t>– Timer unit DALI-2 RTC+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29D90C-8BBD-14AC-FA0A-A2F3988AE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452" y="2594462"/>
            <a:ext cx="47625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87706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logo_lunatone_v1.0-01.png" descr="logo_lunatone_v1.0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361" y="25812"/>
            <a:ext cx="1796361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Line"/>
          <p:cNvSpPr/>
          <p:nvPr/>
        </p:nvSpPr>
        <p:spPr>
          <a:xfrm>
            <a:off x="577515" y="553451"/>
            <a:ext cx="11129211" cy="4281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26" name="DALI MC+ pushbutton coupler">
            <a:extLst>
              <a:ext uri="{FF2B5EF4-FFF2-40B4-BE49-F238E27FC236}">
                <a16:creationId xmlns:a16="http://schemas.microsoft.com/office/drawing/2014/main" id="{652D9D46-DCF2-23B4-83FA-47CBF471BBC1}"/>
              </a:ext>
            </a:extLst>
          </p:cNvPr>
          <p:cNvSpPr txBox="1">
            <a:spLocks/>
          </p:cNvSpPr>
          <p:nvPr/>
        </p:nvSpPr>
        <p:spPr>
          <a:xfrm>
            <a:off x="1025940" y="730784"/>
            <a:ext cx="3214517" cy="483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dgm="http://schemas.openxmlformats.org/drawingml/2006/diagram" xmlns:p14="http://schemas.microsoft.com/office/powerpoint/2010/main" xmlns:a16="http://schemas.microsoft.com/office/drawing/2014/main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l" defTabSz="3422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72" b="0" i="0" u="none" strike="noStrike" cap="all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1pPr>
            <a:lvl2pPr marL="42316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683580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943992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1204403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1464814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1725225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1985637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224604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pPr marL="0" marR="0" lvl="0" indent="0" algn="l" defTabSz="3422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/>
              <a:t>DALI-2 RTC+</a:t>
            </a:r>
            <a:endParaRPr kumimoji="0" lang="de-CH" sz="1600" b="0" i="0" u="none" strike="noStrike" kern="0" cap="all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Inter Bold"/>
              <a:sym typeface="Inter Bold"/>
            </a:endParaRPr>
          </a:p>
        </p:txBody>
      </p:sp>
      <p:sp>
        <p:nvSpPr>
          <p:cNvPr id="2" name="INPUT DEVICES, CONTROL UNITS &amp; SENSORS">
            <a:extLst>
              <a:ext uri="{FF2B5EF4-FFF2-40B4-BE49-F238E27FC236}">
                <a16:creationId xmlns:a16="http://schemas.microsoft.com/office/drawing/2014/main" id="{FB578A65-EF5F-2456-9067-32103289F42F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:dgm="http://schemas.openxmlformats.org/drawingml/2006/diagram" xmlns:p14="http://schemas.microsoft.com/office/powerpoint/2010/main" xmlns:a16="http://schemas.microsoft.com/office/drawing/2014/main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pPr marL="0" marR="0" lvl="0" indent="0" algn="l" defTabSz="3813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0" cap="all" spc="0" normalizeH="0" baseline="0" noProof="0">
                <a:ln>
                  <a:noFill/>
                </a:ln>
                <a:solidFill>
                  <a:srgbClr val="45BCD8"/>
                </a:solidFill>
                <a:effectLst/>
                <a:uLnTx/>
                <a:uFillTx/>
                <a:latin typeface="Inter Bold"/>
                <a:sym typeface="Inter Bold"/>
              </a:rPr>
              <a:t>EINGABEGERÄTE, STEUEREINHEITEN UND SENSOREN 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C51CF07B-8ADD-EFF7-B71C-16B6C629FB5C}"/>
              </a:ext>
            </a:extLst>
          </p:cNvPr>
          <p:cNvGraphicFramePr/>
          <p:nvPr/>
        </p:nvGraphicFramePr>
        <p:xfrm>
          <a:off x="380581" y="1451834"/>
          <a:ext cx="5131219" cy="4527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FDCEDFCB-D12A-C5C6-94C4-31EDBEFCD831}"/>
              </a:ext>
            </a:extLst>
          </p:cNvPr>
          <p:cNvGraphicFramePr/>
          <p:nvPr/>
        </p:nvGraphicFramePr>
        <p:xfrm>
          <a:off x="6027847" y="1451834"/>
          <a:ext cx="5131219" cy="4527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79955064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Im Haus, Verschwommen, transparentes Material, Inneneinrichtung enthält.&#10;&#10;Automatisch generierte Beschreibung">
            <a:extLst>
              <a:ext uri="{FF2B5EF4-FFF2-40B4-BE49-F238E27FC236}">
                <a16:creationId xmlns:a16="http://schemas.microsoft.com/office/drawing/2014/main" id="{7169FA49-CE1A-1974-E799-3F01C1E67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Rechteck 42">
            <a:extLst>
              <a:ext uri="{FF2B5EF4-FFF2-40B4-BE49-F238E27FC236}">
                <a16:creationId xmlns:a16="http://schemas.microsoft.com/office/drawing/2014/main" id="{9DC4C65B-D717-062F-B7B0-662C4ED29B81}"/>
              </a:ext>
            </a:extLst>
          </p:cNvPr>
          <p:cNvSpPr/>
          <p:nvPr/>
        </p:nvSpPr>
        <p:spPr>
          <a:xfrm>
            <a:off x="-45720" y="2070640"/>
            <a:ext cx="12237720" cy="4068000"/>
          </a:xfrm>
          <a:prstGeom prst="rect">
            <a:avLst/>
          </a:prstGeom>
          <a:solidFill>
            <a:schemeClr val="bg1">
              <a:alpha val="68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41942CD-FB80-1D74-5B6A-A0CBF37CD9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2895"/>
          <a:stretch/>
        </p:blipFill>
        <p:spPr>
          <a:xfrm>
            <a:off x="9815332" y="6354805"/>
            <a:ext cx="2196201" cy="324600"/>
          </a:xfrm>
          <a:prstGeom prst="rect">
            <a:avLst/>
          </a:prstGeom>
        </p:spPr>
      </p:pic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A96F12B3-5B1C-9212-DC98-1BF45AF5185D}"/>
              </a:ext>
            </a:extLst>
          </p:cNvPr>
          <p:cNvCxnSpPr>
            <a:cxnSpLocks/>
          </p:cNvCxnSpPr>
          <p:nvPr/>
        </p:nvCxnSpPr>
        <p:spPr>
          <a:xfrm>
            <a:off x="989244" y="3327839"/>
            <a:ext cx="11202756" cy="29198"/>
          </a:xfrm>
          <a:prstGeom prst="line">
            <a:avLst/>
          </a:prstGeom>
          <a:ln w="38100">
            <a:solidFill>
              <a:srgbClr val="F99D5A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E0368132-6CB2-2598-A151-D425E11F82E7}"/>
              </a:ext>
            </a:extLst>
          </p:cNvPr>
          <p:cNvSpPr txBox="1"/>
          <p:nvPr/>
        </p:nvSpPr>
        <p:spPr>
          <a:xfrm>
            <a:off x="48174" y="3138043"/>
            <a:ext cx="1047750" cy="379591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i="0" u="none" strike="noStrike" cap="none" spc="0" normalizeH="0" baseline="0">
                <a:ln>
                  <a:noFill/>
                </a:ln>
                <a:solidFill>
                  <a:srgbClr val="F99D5A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DALI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44C0E7D3-B348-95B2-1DFD-C53F7CC093D2}"/>
              </a:ext>
            </a:extLst>
          </p:cNvPr>
          <p:cNvCxnSpPr>
            <a:cxnSpLocks/>
          </p:cNvCxnSpPr>
          <p:nvPr/>
        </p:nvCxnSpPr>
        <p:spPr>
          <a:xfrm>
            <a:off x="989244" y="2716826"/>
            <a:ext cx="11202756" cy="21021"/>
          </a:xfrm>
          <a:prstGeom prst="line">
            <a:avLst/>
          </a:prstGeom>
          <a:ln w="38100">
            <a:solidFill>
              <a:srgbClr val="00A2FF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839EC134-61B3-990F-8E42-B07592C92806}"/>
              </a:ext>
            </a:extLst>
          </p:cNvPr>
          <p:cNvCxnSpPr>
            <a:cxnSpLocks/>
          </p:cNvCxnSpPr>
          <p:nvPr/>
        </p:nvCxnSpPr>
        <p:spPr>
          <a:xfrm>
            <a:off x="989244" y="2432336"/>
            <a:ext cx="11202756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04868404-FD6C-6E06-51E1-13ECC2239944}"/>
              </a:ext>
            </a:extLst>
          </p:cNvPr>
          <p:cNvSpPr txBox="1"/>
          <p:nvPr/>
        </p:nvSpPr>
        <p:spPr>
          <a:xfrm>
            <a:off x="48174" y="2527030"/>
            <a:ext cx="1047750" cy="379591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800">
                <a:solidFill>
                  <a:srgbClr val="00A2FF"/>
                </a:solidFill>
                <a:latin typeface="Helvetica Neue"/>
                <a:ea typeface="Helvetica Neue"/>
                <a:cs typeface="Helvetica Neue"/>
              </a:rPr>
              <a:t>N</a:t>
            </a:r>
            <a:endParaRPr kumimoji="0" lang="de-DE" sz="1800" i="0" u="none" strike="noStrike" cap="none" spc="0" normalizeH="0" baseline="0">
              <a:ln>
                <a:noFill/>
              </a:ln>
              <a:solidFill>
                <a:srgbClr val="00A2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4E3E5C6-D4DC-6B20-ED93-23CD881A12CF}"/>
              </a:ext>
            </a:extLst>
          </p:cNvPr>
          <p:cNvSpPr txBox="1"/>
          <p:nvPr/>
        </p:nvSpPr>
        <p:spPr>
          <a:xfrm>
            <a:off x="48174" y="2242691"/>
            <a:ext cx="1047750" cy="379591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i="0" u="none" strike="noStrike" cap="none" spc="0" normalizeH="0" baseline="0">
                <a:ln>
                  <a:noFill/>
                </a:ln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656B0A2-14CB-FCB5-DF12-A05344BFE815}"/>
              </a:ext>
            </a:extLst>
          </p:cNvPr>
          <p:cNvSpPr txBox="1"/>
          <p:nvPr/>
        </p:nvSpPr>
        <p:spPr>
          <a:xfrm>
            <a:off x="1026433" y="5507992"/>
            <a:ext cx="381308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400"/>
              <a:t>Button </a:t>
            </a:r>
            <a:r>
              <a:rPr lang="de-DE" sz="2400" err="1"/>
              <a:t>coupler</a:t>
            </a:r>
            <a:r>
              <a:rPr lang="de-DE" sz="2400"/>
              <a:t> </a:t>
            </a:r>
            <a:r>
              <a:rPr lang="de-DE" sz="2400" err="1"/>
              <a:t>module</a:t>
            </a:r>
            <a:r>
              <a:rPr lang="de-DE" sz="2400"/>
              <a:t> </a:t>
            </a:r>
            <a:r>
              <a:rPr lang="de-DE" sz="2400" err="1"/>
              <a:t>with</a:t>
            </a:r>
            <a:r>
              <a:rPr lang="de-DE" sz="2400"/>
              <a:t> </a:t>
            </a:r>
            <a:r>
              <a:rPr lang="de-DE" sz="2400" err="1"/>
              <a:t>integrated</a:t>
            </a:r>
            <a:r>
              <a:rPr lang="de-DE" sz="2400"/>
              <a:t> PS</a:t>
            </a:r>
            <a:endParaRPr kumimoji="0" lang="de-DE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3196B5B-A7CD-A302-472E-1AC66352C51E}"/>
              </a:ext>
            </a:extLst>
          </p:cNvPr>
          <p:cNvGrpSpPr/>
          <p:nvPr/>
        </p:nvGrpSpPr>
        <p:grpSpPr>
          <a:xfrm>
            <a:off x="2430510" y="2387336"/>
            <a:ext cx="636540" cy="2412047"/>
            <a:chOff x="1597134" y="2387336"/>
            <a:chExt cx="636540" cy="2412047"/>
          </a:xfrm>
        </p:grpSpPr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016AB7AA-20A3-7BD8-BD9D-44518A7F68BC}"/>
                </a:ext>
              </a:extLst>
            </p:cNvPr>
            <p:cNvCxnSpPr>
              <a:cxnSpLocks/>
            </p:cNvCxnSpPr>
            <p:nvPr/>
          </p:nvCxnSpPr>
          <p:spPr>
            <a:xfrm>
              <a:off x="1966926" y="2467176"/>
              <a:ext cx="0" cy="2258974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A5D8827D-208D-B504-5B57-A24834ECC96C}"/>
                </a:ext>
              </a:extLst>
            </p:cNvPr>
            <p:cNvSpPr/>
            <p:nvPr/>
          </p:nvSpPr>
          <p:spPr>
            <a:xfrm>
              <a:off x="1921926" y="2387336"/>
              <a:ext cx="90000" cy="90000"/>
            </a:xfrm>
            <a:prstGeom prst="ellipse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BE46744C-BE02-CDDF-5119-D00E4FF1F57B}"/>
                </a:ext>
              </a:extLst>
            </p:cNvPr>
            <p:cNvCxnSpPr>
              <a:cxnSpLocks/>
            </p:cNvCxnSpPr>
            <p:nvPr/>
          </p:nvCxnSpPr>
          <p:spPr>
            <a:xfrm>
              <a:off x="1647959" y="3367827"/>
              <a:ext cx="0" cy="400788"/>
            </a:xfrm>
            <a:prstGeom prst="line">
              <a:avLst/>
            </a:prstGeom>
            <a:ln w="38100">
              <a:solidFill>
                <a:srgbClr val="F99D5A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44801BF9-84F6-B70A-13B0-41DF223C8BEF}"/>
                </a:ext>
              </a:extLst>
            </p:cNvPr>
            <p:cNvSpPr/>
            <p:nvPr/>
          </p:nvSpPr>
          <p:spPr>
            <a:xfrm>
              <a:off x="1597134" y="3277827"/>
              <a:ext cx="90000" cy="90000"/>
            </a:xfrm>
            <a:prstGeom prst="ellipse">
              <a:avLst/>
            </a:prstGeom>
            <a:solidFill>
              <a:srgbClr val="F99D5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236FC488-B6E5-BD06-2847-8FBC517FA616}"/>
                </a:ext>
              </a:extLst>
            </p:cNvPr>
            <p:cNvSpPr/>
            <p:nvPr/>
          </p:nvSpPr>
          <p:spPr>
            <a:xfrm>
              <a:off x="2143674" y="2670707"/>
              <a:ext cx="90000" cy="90000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8730F05A-AF84-2FB7-E702-D03C6639D6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4258" y="2737847"/>
              <a:ext cx="4416" cy="2061536"/>
            </a:xfrm>
            <a:prstGeom prst="line">
              <a:avLst/>
            </a:prstGeom>
            <a:ln w="38100">
              <a:solidFill>
                <a:srgbClr val="00A2FF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58" name="Textfeld 57">
            <a:extLst>
              <a:ext uri="{FF2B5EF4-FFF2-40B4-BE49-F238E27FC236}">
                <a16:creationId xmlns:a16="http://schemas.microsoft.com/office/drawing/2014/main" id="{5C7A9A76-A500-80DE-245F-991C59CDD322}"/>
              </a:ext>
            </a:extLst>
          </p:cNvPr>
          <p:cNvSpPr txBox="1"/>
          <p:nvPr/>
        </p:nvSpPr>
        <p:spPr>
          <a:xfrm>
            <a:off x="5009000" y="5518306"/>
            <a:ext cx="262318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Luminaire</a:t>
            </a:r>
            <a:endParaRPr kumimoji="0" lang="de-DE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6C830E5E-66C8-2B99-96E2-B949A514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4" y="4039327"/>
            <a:ext cx="1443466" cy="143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 descr="Ein Bild, das Text, Batterie enthält.&#10;&#10;Automatisch generierte Beschreibung">
            <a:extLst>
              <a:ext uri="{FF2B5EF4-FFF2-40B4-BE49-F238E27FC236}">
                <a16:creationId xmlns:a16="http://schemas.microsoft.com/office/drawing/2014/main" id="{C4A280B3-E414-2BAE-E759-8152ECD958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464" y="3700080"/>
            <a:ext cx="3162084" cy="1871311"/>
          </a:xfrm>
          <a:prstGeom prst="rect">
            <a:avLst/>
          </a:prstGeom>
        </p:spPr>
      </p:pic>
      <p:sp>
        <p:nvSpPr>
          <p:cNvPr id="60" name="Additionszeichen 59">
            <a:extLst>
              <a:ext uri="{FF2B5EF4-FFF2-40B4-BE49-F238E27FC236}">
                <a16:creationId xmlns:a16="http://schemas.microsoft.com/office/drawing/2014/main" id="{BDDE997E-5E3E-86B8-4449-0B7810727D69}"/>
              </a:ext>
            </a:extLst>
          </p:cNvPr>
          <p:cNvSpPr/>
          <p:nvPr/>
        </p:nvSpPr>
        <p:spPr>
          <a:xfrm>
            <a:off x="1533592" y="4356267"/>
            <a:ext cx="737360" cy="739766"/>
          </a:xfrm>
          <a:prstGeom prst="mathPlus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5E132D22-E363-254A-C91F-7BA1C00C70EA}"/>
              </a:ext>
            </a:extLst>
          </p:cNvPr>
          <p:cNvGrpSpPr/>
          <p:nvPr/>
        </p:nvGrpSpPr>
        <p:grpSpPr>
          <a:xfrm>
            <a:off x="5950801" y="2376546"/>
            <a:ext cx="636540" cy="2412047"/>
            <a:chOff x="1597134" y="2387336"/>
            <a:chExt cx="636540" cy="2412047"/>
          </a:xfrm>
        </p:grpSpPr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78EF7BEF-0FEB-1107-3CDE-ECDC4E7714B1}"/>
                </a:ext>
              </a:extLst>
            </p:cNvPr>
            <p:cNvCxnSpPr>
              <a:cxnSpLocks/>
            </p:cNvCxnSpPr>
            <p:nvPr/>
          </p:nvCxnSpPr>
          <p:spPr>
            <a:xfrm>
              <a:off x="1966926" y="2467176"/>
              <a:ext cx="0" cy="2258974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C19CDBD5-7C0A-F70E-4283-F82139C7BCDE}"/>
                </a:ext>
              </a:extLst>
            </p:cNvPr>
            <p:cNvSpPr/>
            <p:nvPr/>
          </p:nvSpPr>
          <p:spPr>
            <a:xfrm>
              <a:off x="1921926" y="2387336"/>
              <a:ext cx="90000" cy="90000"/>
            </a:xfrm>
            <a:prstGeom prst="ellipse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26624" name="Gerader Verbinder 26623">
              <a:extLst>
                <a:ext uri="{FF2B5EF4-FFF2-40B4-BE49-F238E27FC236}">
                  <a16:creationId xmlns:a16="http://schemas.microsoft.com/office/drawing/2014/main" id="{02269BD0-5DCB-D33D-CF9E-B94085FC9015}"/>
                </a:ext>
              </a:extLst>
            </p:cNvPr>
            <p:cNvCxnSpPr>
              <a:cxnSpLocks/>
            </p:cNvCxnSpPr>
            <p:nvPr/>
          </p:nvCxnSpPr>
          <p:spPr>
            <a:xfrm>
              <a:off x="1647959" y="3367827"/>
              <a:ext cx="0" cy="900272"/>
            </a:xfrm>
            <a:prstGeom prst="line">
              <a:avLst/>
            </a:prstGeom>
            <a:ln w="38100">
              <a:solidFill>
                <a:srgbClr val="F99D5A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6625" name="Ellipse 26624">
              <a:extLst>
                <a:ext uri="{FF2B5EF4-FFF2-40B4-BE49-F238E27FC236}">
                  <a16:creationId xmlns:a16="http://schemas.microsoft.com/office/drawing/2014/main" id="{9AB3717D-0946-6C61-2EB6-D05FD9FC597C}"/>
                </a:ext>
              </a:extLst>
            </p:cNvPr>
            <p:cNvSpPr/>
            <p:nvPr/>
          </p:nvSpPr>
          <p:spPr>
            <a:xfrm>
              <a:off x="1597134" y="3277827"/>
              <a:ext cx="90000" cy="90000"/>
            </a:xfrm>
            <a:prstGeom prst="ellipse">
              <a:avLst/>
            </a:prstGeom>
            <a:solidFill>
              <a:srgbClr val="F99D5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627" name="Ellipse 26626">
              <a:extLst>
                <a:ext uri="{FF2B5EF4-FFF2-40B4-BE49-F238E27FC236}">
                  <a16:creationId xmlns:a16="http://schemas.microsoft.com/office/drawing/2014/main" id="{B26309F1-99D6-205A-0E8C-C9B773AE0FE3}"/>
                </a:ext>
              </a:extLst>
            </p:cNvPr>
            <p:cNvSpPr/>
            <p:nvPr/>
          </p:nvSpPr>
          <p:spPr>
            <a:xfrm>
              <a:off x="2143674" y="2670707"/>
              <a:ext cx="90000" cy="90000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26628" name="Gerader Verbinder 26627">
              <a:extLst>
                <a:ext uri="{FF2B5EF4-FFF2-40B4-BE49-F238E27FC236}">
                  <a16:creationId xmlns:a16="http://schemas.microsoft.com/office/drawing/2014/main" id="{9D38D903-AB18-0673-582E-3AE104BD6E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4258" y="2737847"/>
              <a:ext cx="4416" cy="2061536"/>
            </a:xfrm>
            <a:prstGeom prst="line">
              <a:avLst/>
            </a:prstGeom>
            <a:ln w="38100">
              <a:solidFill>
                <a:srgbClr val="00A2FF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47" name="Picture 6">
            <a:extLst>
              <a:ext uri="{FF2B5EF4-FFF2-40B4-BE49-F238E27FC236}">
                <a16:creationId xmlns:a16="http://schemas.microsoft.com/office/drawing/2014/main" id="{0ECBA6F2-C842-EAAF-256C-31C1173F9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497" y="3567746"/>
            <a:ext cx="3357578" cy="209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494E9078-D8D4-5D7F-5723-F3A574EDDE30}"/>
              </a:ext>
            </a:extLst>
          </p:cNvPr>
          <p:cNvCxnSpPr>
            <a:cxnSpLocks/>
          </p:cNvCxnSpPr>
          <p:nvPr/>
        </p:nvCxnSpPr>
        <p:spPr>
          <a:xfrm>
            <a:off x="10013542" y="3368612"/>
            <a:ext cx="0" cy="776801"/>
          </a:xfrm>
          <a:prstGeom prst="line">
            <a:avLst/>
          </a:prstGeom>
          <a:ln w="38100">
            <a:solidFill>
              <a:srgbClr val="F99D5A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69FE7BBC-F18B-30B4-A602-07D36512BA2D}"/>
              </a:ext>
            </a:extLst>
          </p:cNvPr>
          <p:cNvSpPr txBox="1"/>
          <p:nvPr/>
        </p:nvSpPr>
        <p:spPr>
          <a:xfrm>
            <a:off x="8750943" y="5439253"/>
            <a:ext cx="262318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Other </a:t>
            </a:r>
            <a:r>
              <a:rPr kumimoji="0" lang="de-DE" sz="24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inputs</a:t>
            </a:r>
            <a:endParaRPr kumimoji="0" lang="de-DE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D18FF25-8608-B640-5582-456DAB92FEA6}"/>
              </a:ext>
            </a:extLst>
          </p:cNvPr>
          <p:cNvSpPr txBox="1"/>
          <p:nvPr/>
        </p:nvSpPr>
        <p:spPr>
          <a:xfrm>
            <a:off x="12764182" y="5472553"/>
            <a:ext cx="262318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RTC </a:t>
            </a:r>
            <a:r>
              <a:rPr kumimoji="0" lang="de-DE" sz="24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Timer</a:t>
            </a:r>
            <a:endParaRPr kumimoji="0" lang="de-DE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10AB7959-6A06-1E05-41E7-D1DFD054511E}"/>
              </a:ext>
            </a:extLst>
          </p:cNvPr>
          <p:cNvCxnSpPr>
            <a:cxnSpLocks/>
          </p:cNvCxnSpPr>
          <p:nvPr/>
        </p:nvCxnSpPr>
        <p:spPr>
          <a:xfrm>
            <a:off x="13823543" y="3267037"/>
            <a:ext cx="0" cy="845286"/>
          </a:xfrm>
          <a:prstGeom prst="line">
            <a:avLst/>
          </a:prstGeom>
          <a:ln w="38100">
            <a:solidFill>
              <a:srgbClr val="F99D5A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0" name="Grafik 9" descr="Ein Bild, das Text, Flasche, Allgemeine Versorgung enthält.&#10;&#10;Automatisch generierte Beschreibung">
            <a:extLst>
              <a:ext uri="{FF2B5EF4-FFF2-40B4-BE49-F238E27FC236}">
                <a16:creationId xmlns:a16="http://schemas.microsoft.com/office/drawing/2014/main" id="{D8345741-BD85-D916-D613-A015C12971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650" y="3832313"/>
            <a:ext cx="2428011" cy="1436850"/>
          </a:xfrm>
          <a:prstGeom prst="rect">
            <a:avLst/>
          </a:prstGeom>
        </p:spPr>
      </p:pic>
      <p:pic>
        <p:nvPicPr>
          <p:cNvPr id="11" name="Grafik 10" descr="Ein Bild, das Kreis, Design, Schwarzweiß enthält.&#10;&#10;Automatisch generierte Beschreibung">
            <a:extLst>
              <a:ext uri="{FF2B5EF4-FFF2-40B4-BE49-F238E27FC236}">
                <a16:creationId xmlns:a16="http://schemas.microsoft.com/office/drawing/2014/main" id="{64780C29-0466-541C-5355-364C650645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755" y="3757012"/>
            <a:ext cx="2343819" cy="156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470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Im Haus, Verschwommen, transparentes Material, Inneneinrichtung enthält.&#10;&#10;Automatisch generierte Beschreibung">
            <a:extLst>
              <a:ext uri="{FF2B5EF4-FFF2-40B4-BE49-F238E27FC236}">
                <a16:creationId xmlns:a16="http://schemas.microsoft.com/office/drawing/2014/main" id="{7169FA49-CE1A-1974-E799-3F01C1E67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Rechteck 42">
            <a:extLst>
              <a:ext uri="{FF2B5EF4-FFF2-40B4-BE49-F238E27FC236}">
                <a16:creationId xmlns:a16="http://schemas.microsoft.com/office/drawing/2014/main" id="{9DC4C65B-D717-062F-B7B0-662C4ED29B81}"/>
              </a:ext>
            </a:extLst>
          </p:cNvPr>
          <p:cNvSpPr/>
          <p:nvPr/>
        </p:nvSpPr>
        <p:spPr>
          <a:xfrm>
            <a:off x="-45716" y="2070640"/>
            <a:ext cx="12237720" cy="4068000"/>
          </a:xfrm>
          <a:prstGeom prst="rect">
            <a:avLst/>
          </a:prstGeom>
          <a:solidFill>
            <a:schemeClr val="bg1">
              <a:alpha val="68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41942CD-FB80-1D74-5B6A-A0CBF37CD9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2895"/>
          <a:stretch/>
        </p:blipFill>
        <p:spPr>
          <a:xfrm>
            <a:off x="9815332" y="6354805"/>
            <a:ext cx="2196201" cy="324600"/>
          </a:xfrm>
          <a:prstGeom prst="rect">
            <a:avLst/>
          </a:prstGeom>
        </p:spPr>
      </p:pic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A96F12B3-5B1C-9212-DC98-1BF45AF5185D}"/>
              </a:ext>
            </a:extLst>
          </p:cNvPr>
          <p:cNvCxnSpPr>
            <a:cxnSpLocks/>
          </p:cNvCxnSpPr>
          <p:nvPr/>
        </p:nvCxnSpPr>
        <p:spPr>
          <a:xfrm>
            <a:off x="989244" y="3327839"/>
            <a:ext cx="11202756" cy="29198"/>
          </a:xfrm>
          <a:prstGeom prst="line">
            <a:avLst/>
          </a:prstGeom>
          <a:ln w="38100">
            <a:solidFill>
              <a:srgbClr val="F99D5A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E0368132-6CB2-2598-A151-D425E11F82E7}"/>
              </a:ext>
            </a:extLst>
          </p:cNvPr>
          <p:cNvSpPr txBox="1"/>
          <p:nvPr/>
        </p:nvSpPr>
        <p:spPr>
          <a:xfrm>
            <a:off x="48174" y="3138043"/>
            <a:ext cx="1047750" cy="379591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i="0" u="none" strike="noStrike" cap="none" spc="0" normalizeH="0" baseline="0">
                <a:ln>
                  <a:noFill/>
                </a:ln>
                <a:solidFill>
                  <a:srgbClr val="F99D5A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DALI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44C0E7D3-B348-95B2-1DFD-C53F7CC093D2}"/>
              </a:ext>
            </a:extLst>
          </p:cNvPr>
          <p:cNvCxnSpPr>
            <a:cxnSpLocks/>
          </p:cNvCxnSpPr>
          <p:nvPr/>
        </p:nvCxnSpPr>
        <p:spPr>
          <a:xfrm>
            <a:off x="989244" y="2716826"/>
            <a:ext cx="11202756" cy="21021"/>
          </a:xfrm>
          <a:prstGeom prst="line">
            <a:avLst/>
          </a:prstGeom>
          <a:ln w="38100">
            <a:solidFill>
              <a:srgbClr val="00A2FF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839EC134-61B3-990F-8E42-B07592C92806}"/>
              </a:ext>
            </a:extLst>
          </p:cNvPr>
          <p:cNvCxnSpPr>
            <a:cxnSpLocks/>
          </p:cNvCxnSpPr>
          <p:nvPr/>
        </p:nvCxnSpPr>
        <p:spPr>
          <a:xfrm>
            <a:off x="989244" y="2432336"/>
            <a:ext cx="11202756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04868404-FD6C-6E06-51E1-13ECC2239944}"/>
              </a:ext>
            </a:extLst>
          </p:cNvPr>
          <p:cNvSpPr txBox="1"/>
          <p:nvPr/>
        </p:nvSpPr>
        <p:spPr>
          <a:xfrm>
            <a:off x="48174" y="2527030"/>
            <a:ext cx="1047750" cy="379591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800">
                <a:solidFill>
                  <a:srgbClr val="00A2FF"/>
                </a:solidFill>
                <a:latin typeface="Helvetica Neue"/>
                <a:ea typeface="Helvetica Neue"/>
                <a:cs typeface="Helvetica Neue"/>
              </a:rPr>
              <a:t>N</a:t>
            </a:r>
            <a:endParaRPr kumimoji="0" lang="de-DE" sz="1800" i="0" u="none" strike="noStrike" cap="none" spc="0" normalizeH="0" baseline="0">
              <a:ln>
                <a:noFill/>
              </a:ln>
              <a:solidFill>
                <a:srgbClr val="00A2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4E3E5C6-D4DC-6B20-ED93-23CD881A12CF}"/>
              </a:ext>
            </a:extLst>
          </p:cNvPr>
          <p:cNvSpPr txBox="1"/>
          <p:nvPr/>
        </p:nvSpPr>
        <p:spPr>
          <a:xfrm>
            <a:off x="48174" y="2242691"/>
            <a:ext cx="1047750" cy="379591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i="0" u="none" strike="noStrike" cap="none" spc="0" normalizeH="0" baseline="0">
                <a:ln>
                  <a:noFill/>
                </a:ln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656B0A2-14CB-FCB5-DF12-A05344BFE815}"/>
              </a:ext>
            </a:extLst>
          </p:cNvPr>
          <p:cNvSpPr txBox="1"/>
          <p:nvPr/>
        </p:nvSpPr>
        <p:spPr>
          <a:xfrm>
            <a:off x="-3963589" y="5507992"/>
            <a:ext cx="381308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400"/>
              <a:t>Button </a:t>
            </a:r>
            <a:r>
              <a:rPr lang="de-DE" sz="2400" err="1"/>
              <a:t>coupler</a:t>
            </a:r>
            <a:r>
              <a:rPr lang="de-DE" sz="2400"/>
              <a:t> </a:t>
            </a:r>
            <a:r>
              <a:rPr lang="de-DE" sz="2400" err="1"/>
              <a:t>module</a:t>
            </a:r>
            <a:r>
              <a:rPr lang="de-DE" sz="2400"/>
              <a:t> </a:t>
            </a:r>
            <a:r>
              <a:rPr lang="de-DE" sz="2400" err="1"/>
              <a:t>with</a:t>
            </a:r>
            <a:r>
              <a:rPr lang="de-DE" sz="2400"/>
              <a:t> </a:t>
            </a:r>
            <a:r>
              <a:rPr lang="de-DE" sz="2400" err="1"/>
              <a:t>integrated</a:t>
            </a:r>
            <a:r>
              <a:rPr lang="de-DE" sz="2400"/>
              <a:t> PS</a:t>
            </a:r>
            <a:endParaRPr kumimoji="0" lang="de-DE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3196B5B-A7CD-A302-472E-1AC66352C51E}"/>
              </a:ext>
            </a:extLst>
          </p:cNvPr>
          <p:cNvGrpSpPr/>
          <p:nvPr/>
        </p:nvGrpSpPr>
        <p:grpSpPr>
          <a:xfrm>
            <a:off x="-1531899" y="2387336"/>
            <a:ext cx="636540" cy="2412047"/>
            <a:chOff x="1597134" y="2387336"/>
            <a:chExt cx="636540" cy="2412047"/>
          </a:xfrm>
        </p:grpSpPr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016AB7AA-20A3-7BD8-BD9D-44518A7F68BC}"/>
                </a:ext>
              </a:extLst>
            </p:cNvPr>
            <p:cNvCxnSpPr>
              <a:cxnSpLocks/>
            </p:cNvCxnSpPr>
            <p:nvPr/>
          </p:nvCxnSpPr>
          <p:spPr>
            <a:xfrm>
              <a:off x="1966926" y="2467176"/>
              <a:ext cx="0" cy="2258974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A5D8827D-208D-B504-5B57-A24834ECC96C}"/>
                </a:ext>
              </a:extLst>
            </p:cNvPr>
            <p:cNvSpPr/>
            <p:nvPr/>
          </p:nvSpPr>
          <p:spPr>
            <a:xfrm>
              <a:off x="1921926" y="2387336"/>
              <a:ext cx="90000" cy="90000"/>
            </a:xfrm>
            <a:prstGeom prst="ellipse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BE46744C-BE02-CDDF-5119-D00E4FF1F57B}"/>
                </a:ext>
              </a:extLst>
            </p:cNvPr>
            <p:cNvCxnSpPr>
              <a:cxnSpLocks/>
            </p:cNvCxnSpPr>
            <p:nvPr/>
          </p:nvCxnSpPr>
          <p:spPr>
            <a:xfrm>
              <a:off x="1647959" y="3367827"/>
              <a:ext cx="0" cy="400788"/>
            </a:xfrm>
            <a:prstGeom prst="line">
              <a:avLst/>
            </a:prstGeom>
            <a:ln w="38100">
              <a:solidFill>
                <a:srgbClr val="F99D5A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44801BF9-84F6-B70A-13B0-41DF223C8BEF}"/>
                </a:ext>
              </a:extLst>
            </p:cNvPr>
            <p:cNvSpPr/>
            <p:nvPr/>
          </p:nvSpPr>
          <p:spPr>
            <a:xfrm>
              <a:off x="1597134" y="3277827"/>
              <a:ext cx="90000" cy="90000"/>
            </a:xfrm>
            <a:prstGeom prst="ellipse">
              <a:avLst/>
            </a:prstGeom>
            <a:solidFill>
              <a:srgbClr val="F99D5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236FC488-B6E5-BD06-2847-8FBC517FA616}"/>
                </a:ext>
              </a:extLst>
            </p:cNvPr>
            <p:cNvSpPr/>
            <p:nvPr/>
          </p:nvSpPr>
          <p:spPr>
            <a:xfrm>
              <a:off x="2143674" y="2670707"/>
              <a:ext cx="90000" cy="90000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8730F05A-AF84-2FB7-E702-D03C6639D6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4258" y="2737847"/>
              <a:ext cx="4416" cy="2061536"/>
            </a:xfrm>
            <a:prstGeom prst="line">
              <a:avLst/>
            </a:prstGeom>
            <a:ln w="38100">
              <a:solidFill>
                <a:srgbClr val="00A2FF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58" name="Textfeld 57">
            <a:extLst>
              <a:ext uri="{FF2B5EF4-FFF2-40B4-BE49-F238E27FC236}">
                <a16:creationId xmlns:a16="http://schemas.microsoft.com/office/drawing/2014/main" id="{5C7A9A76-A500-80DE-245F-991C59CDD322}"/>
              </a:ext>
            </a:extLst>
          </p:cNvPr>
          <p:cNvSpPr txBox="1"/>
          <p:nvPr/>
        </p:nvSpPr>
        <p:spPr>
          <a:xfrm>
            <a:off x="1046591" y="5518306"/>
            <a:ext cx="262318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Luminaire</a:t>
            </a:r>
            <a:endParaRPr kumimoji="0" lang="de-DE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6C830E5E-66C8-2B99-96E2-B949A514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1605" y="4039327"/>
            <a:ext cx="1443466" cy="143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 descr="Ein Bild, das Text, Batterie enthält.&#10;&#10;Automatisch generierte Beschreibung">
            <a:extLst>
              <a:ext uri="{FF2B5EF4-FFF2-40B4-BE49-F238E27FC236}">
                <a16:creationId xmlns:a16="http://schemas.microsoft.com/office/drawing/2014/main" id="{C4A280B3-E414-2BAE-E759-8152ECD958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7945" y="3700080"/>
            <a:ext cx="3162084" cy="1871311"/>
          </a:xfrm>
          <a:prstGeom prst="rect">
            <a:avLst/>
          </a:prstGeom>
        </p:spPr>
      </p:pic>
      <p:sp>
        <p:nvSpPr>
          <p:cNvPr id="60" name="Additionszeichen 59">
            <a:extLst>
              <a:ext uri="{FF2B5EF4-FFF2-40B4-BE49-F238E27FC236}">
                <a16:creationId xmlns:a16="http://schemas.microsoft.com/office/drawing/2014/main" id="{BDDE997E-5E3E-86B8-4449-0B7810727D69}"/>
              </a:ext>
            </a:extLst>
          </p:cNvPr>
          <p:cNvSpPr/>
          <p:nvPr/>
        </p:nvSpPr>
        <p:spPr>
          <a:xfrm>
            <a:off x="-2428817" y="4356267"/>
            <a:ext cx="737360" cy="739766"/>
          </a:xfrm>
          <a:prstGeom prst="mathPlus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5E132D22-E363-254A-C91F-7BA1C00C70EA}"/>
              </a:ext>
            </a:extLst>
          </p:cNvPr>
          <p:cNvGrpSpPr/>
          <p:nvPr/>
        </p:nvGrpSpPr>
        <p:grpSpPr>
          <a:xfrm>
            <a:off x="1988392" y="2376546"/>
            <a:ext cx="636540" cy="2412047"/>
            <a:chOff x="1597134" y="2387336"/>
            <a:chExt cx="636540" cy="2412047"/>
          </a:xfrm>
        </p:grpSpPr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78EF7BEF-0FEB-1107-3CDE-ECDC4E7714B1}"/>
                </a:ext>
              </a:extLst>
            </p:cNvPr>
            <p:cNvCxnSpPr>
              <a:cxnSpLocks/>
            </p:cNvCxnSpPr>
            <p:nvPr/>
          </p:nvCxnSpPr>
          <p:spPr>
            <a:xfrm>
              <a:off x="1966926" y="2467176"/>
              <a:ext cx="0" cy="2258974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C19CDBD5-7C0A-F70E-4283-F82139C7BCDE}"/>
                </a:ext>
              </a:extLst>
            </p:cNvPr>
            <p:cNvSpPr/>
            <p:nvPr/>
          </p:nvSpPr>
          <p:spPr>
            <a:xfrm>
              <a:off x="1921926" y="2387336"/>
              <a:ext cx="90000" cy="90000"/>
            </a:xfrm>
            <a:prstGeom prst="ellipse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26624" name="Gerader Verbinder 26623">
              <a:extLst>
                <a:ext uri="{FF2B5EF4-FFF2-40B4-BE49-F238E27FC236}">
                  <a16:creationId xmlns:a16="http://schemas.microsoft.com/office/drawing/2014/main" id="{02269BD0-5DCB-D33D-CF9E-B94085FC9015}"/>
                </a:ext>
              </a:extLst>
            </p:cNvPr>
            <p:cNvCxnSpPr>
              <a:cxnSpLocks/>
            </p:cNvCxnSpPr>
            <p:nvPr/>
          </p:nvCxnSpPr>
          <p:spPr>
            <a:xfrm>
              <a:off x="1647959" y="3367827"/>
              <a:ext cx="0" cy="900272"/>
            </a:xfrm>
            <a:prstGeom prst="line">
              <a:avLst/>
            </a:prstGeom>
            <a:ln w="38100">
              <a:solidFill>
                <a:srgbClr val="F99D5A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6625" name="Ellipse 26624">
              <a:extLst>
                <a:ext uri="{FF2B5EF4-FFF2-40B4-BE49-F238E27FC236}">
                  <a16:creationId xmlns:a16="http://schemas.microsoft.com/office/drawing/2014/main" id="{9AB3717D-0946-6C61-2EB6-D05FD9FC597C}"/>
                </a:ext>
              </a:extLst>
            </p:cNvPr>
            <p:cNvSpPr/>
            <p:nvPr/>
          </p:nvSpPr>
          <p:spPr>
            <a:xfrm>
              <a:off x="1597134" y="3277827"/>
              <a:ext cx="90000" cy="90000"/>
            </a:xfrm>
            <a:prstGeom prst="ellipse">
              <a:avLst/>
            </a:prstGeom>
            <a:solidFill>
              <a:srgbClr val="F99D5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627" name="Ellipse 26626">
              <a:extLst>
                <a:ext uri="{FF2B5EF4-FFF2-40B4-BE49-F238E27FC236}">
                  <a16:creationId xmlns:a16="http://schemas.microsoft.com/office/drawing/2014/main" id="{B26309F1-99D6-205A-0E8C-C9B773AE0FE3}"/>
                </a:ext>
              </a:extLst>
            </p:cNvPr>
            <p:cNvSpPr/>
            <p:nvPr/>
          </p:nvSpPr>
          <p:spPr>
            <a:xfrm>
              <a:off x="2143674" y="2670707"/>
              <a:ext cx="90000" cy="90000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26628" name="Gerader Verbinder 26627">
              <a:extLst>
                <a:ext uri="{FF2B5EF4-FFF2-40B4-BE49-F238E27FC236}">
                  <a16:creationId xmlns:a16="http://schemas.microsoft.com/office/drawing/2014/main" id="{9D38D903-AB18-0673-582E-3AE104BD6E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4258" y="2737847"/>
              <a:ext cx="4416" cy="2061536"/>
            </a:xfrm>
            <a:prstGeom prst="line">
              <a:avLst/>
            </a:prstGeom>
            <a:ln w="38100">
              <a:solidFill>
                <a:srgbClr val="00A2FF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47" name="Picture 6">
            <a:extLst>
              <a:ext uri="{FF2B5EF4-FFF2-40B4-BE49-F238E27FC236}">
                <a16:creationId xmlns:a16="http://schemas.microsoft.com/office/drawing/2014/main" id="{0ECBA6F2-C842-EAAF-256C-31C1173F9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88" y="3567746"/>
            <a:ext cx="3357578" cy="209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494E9078-D8D4-5D7F-5723-F3A574EDDE30}"/>
              </a:ext>
            </a:extLst>
          </p:cNvPr>
          <p:cNvCxnSpPr>
            <a:cxnSpLocks/>
          </p:cNvCxnSpPr>
          <p:nvPr/>
        </p:nvCxnSpPr>
        <p:spPr>
          <a:xfrm>
            <a:off x="6051133" y="3368612"/>
            <a:ext cx="0" cy="776801"/>
          </a:xfrm>
          <a:prstGeom prst="line">
            <a:avLst/>
          </a:prstGeom>
          <a:ln w="38100">
            <a:solidFill>
              <a:srgbClr val="F99D5A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69FE7BBC-F18B-30B4-A602-07D36512BA2D}"/>
              </a:ext>
            </a:extLst>
          </p:cNvPr>
          <p:cNvSpPr txBox="1"/>
          <p:nvPr/>
        </p:nvSpPr>
        <p:spPr>
          <a:xfrm>
            <a:off x="4788534" y="5439253"/>
            <a:ext cx="262318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Other </a:t>
            </a:r>
            <a:r>
              <a:rPr kumimoji="0" lang="de-DE" sz="24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inputs</a:t>
            </a:r>
            <a:endParaRPr kumimoji="0" lang="de-DE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D18FF25-8608-B640-5582-456DAB92FEA6}"/>
              </a:ext>
            </a:extLst>
          </p:cNvPr>
          <p:cNvSpPr txBox="1"/>
          <p:nvPr/>
        </p:nvSpPr>
        <p:spPr>
          <a:xfrm>
            <a:off x="8801773" y="5472553"/>
            <a:ext cx="262318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RTC </a:t>
            </a:r>
            <a:r>
              <a:rPr kumimoji="0" lang="de-DE" sz="24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Timer</a:t>
            </a:r>
            <a:endParaRPr kumimoji="0" lang="de-DE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10AB7959-6A06-1E05-41E7-D1DFD054511E}"/>
              </a:ext>
            </a:extLst>
          </p:cNvPr>
          <p:cNvCxnSpPr>
            <a:cxnSpLocks/>
          </p:cNvCxnSpPr>
          <p:nvPr/>
        </p:nvCxnSpPr>
        <p:spPr>
          <a:xfrm>
            <a:off x="9861134" y="3267037"/>
            <a:ext cx="0" cy="845286"/>
          </a:xfrm>
          <a:prstGeom prst="line">
            <a:avLst/>
          </a:prstGeom>
          <a:ln w="38100">
            <a:solidFill>
              <a:srgbClr val="F99D5A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0" name="Grafik 9" descr="Ein Bild, das Text, Flasche, Allgemeine Versorgung enthält.&#10;&#10;Automatisch generierte Beschreibung">
            <a:extLst>
              <a:ext uri="{FF2B5EF4-FFF2-40B4-BE49-F238E27FC236}">
                <a16:creationId xmlns:a16="http://schemas.microsoft.com/office/drawing/2014/main" id="{D8345741-BD85-D916-D613-A015C12971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241" y="3832313"/>
            <a:ext cx="2428011" cy="1436850"/>
          </a:xfrm>
          <a:prstGeom prst="rect">
            <a:avLst/>
          </a:prstGeom>
        </p:spPr>
      </p:pic>
      <p:pic>
        <p:nvPicPr>
          <p:cNvPr id="11" name="Grafik 10" descr="Ein Bild, das Kreis, Design, Schwarzweiß enthält.&#10;&#10;Automatisch generierte Beschreibung">
            <a:extLst>
              <a:ext uri="{FF2B5EF4-FFF2-40B4-BE49-F238E27FC236}">
                <a16:creationId xmlns:a16="http://schemas.microsoft.com/office/drawing/2014/main" id="{64780C29-0466-541C-5355-364C650645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46" y="3757012"/>
            <a:ext cx="2343819" cy="156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984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_lunatone_v1.0-01.png" descr="logo_lunatone_v1.0-01.png">
            <a:extLst>
              <a:ext uri="{FF2B5EF4-FFF2-40B4-BE49-F238E27FC236}">
                <a16:creationId xmlns:a16="http://schemas.microsoft.com/office/drawing/2014/main" id="{79F0E21F-44C8-A848-B754-450E2073F3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Line">
            <a:extLst>
              <a:ext uri="{FF2B5EF4-FFF2-40B4-BE49-F238E27FC236}">
                <a16:creationId xmlns:a16="http://schemas.microsoft.com/office/drawing/2014/main" id="{CC9B4893-F27A-D54B-8374-4D29D089B749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13" name="INPUT DEVICES, CONTROL UNITS &amp; SENSORS">
            <a:extLst>
              <a:ext uri="{FF2B5EF4-FFF2-40B4-BE49-F238E27FC236}">
                <a16:creationId xmlns:a16="http://schemas.microsoft.com/office/drawing/2014/main" id="{31ACC6AE-312F-47AD-9AED-FB292BD1444B}"/>
              </a:ext>
            </a:extLst>
          </p:cNvPr>
          <p:cNvSpPr txBox="1"/>
          <p:nvPr/>
        </p:nvSpPr>
        <p:spPr>
          <a:xfrm>
            <a:off x="553894" y="124357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:p14="http://schemas.microsoft.com/office/powerpoint/2010/main" xmlns:a16="http://schemas.microsoft.com/office/drawing/2014/main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pPr marL="0" marR="0" lvl="0" indent="0" algn="l" defTabSz="3813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0" cap="all" spc="0" normalizeH="0" baseline="0" noProof="0">
                <a:ln>
                  <a:noFill/>
                </a:ln>
                <a:solidFill>
                  <a:srgbClr val="45BCD8"/>
                </a:solidFill>
                <a:effectLst/>
                <a:uLnTx/>
                <a:uFillTx/>
                <a:latin typeface="Inter Bold"/>
                <a:sym typeface="Inter Bold"/>
              </a:rPr>
              <a:t>LED-Netzteil  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F370483-1B8D-6FCB-801B-D4B4C0C5C060}"/>
              </a:ext>
            </a:extLst>
          </p:cNvPr>
          <p:cNvSpPr txBox="1"/>
          <p:nvPr/>
        </p:nvSpPr>
        <p:spPr>
          <a:xfrm>
            <a:off x="609600" y="1510985"/>
            <a:ext cx="2511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Preis &amp; Verfügbarkeit</a:t>
            </a:r>
          </a:p>
        </p:txBody>
      </p:sp>
      <p:pic>
        <p:nvPicPr>
          <p:cNvPr id="4" name="Picture 2" descr="DALI 2 black and transparent">
            <a:extLst>
              <a:ext uri="{FF2B5EF4-FFF2-40B4-BE49-F238E27FC236}">
                <a16:creationId xmlns:a16="http://schemas.microsoft.com/office/drawing/2014/main" id="{7358A596-2035-4916-D16F-70FC0DAAB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446" y="1105213"/>
            <a:ext cx="1283970" cy="37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FE59E02-E8F0-9A5F-01C7-AC1355EEDB6D}"/>
              </a:ext>
            </a:extLst>
          </p:cNvPr>
          <p:cNvSpPr txBox="1"/>
          <p:nvPr/>
        </p:nvSpPr>
        <p:spPr>
          <a:xfrm>
            <a:off x="609600" y="2840012"/>
            <a:ext cx="6604896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AT" sz="1600" b="1" err="1">
                <a:effectLst/>
                <a:latin typeface="Calibri"/>
                <a:ea typeface="Calibri" panose="020F0502020204030204" pitchFamily="34" charset="0"/>
                <a:cs typeface="Calibri"/>
              </a:rPr>
              <a:t>Status der Verfügbarkeit</a:t>
            </a:r>
            <a:r>
              <a:rPr lang="de-AT" sz="1600" b="1">
                <a:effectLst/>
                <a:latin typeface="Calibri"/>
                <a:ea typeface="Calibri" panose="020F0502020204030204" pitchFamily="34" charset="0"/>
                <a:cs typeface="Calibri"/>
              </a:rPr>
              <a:t>:</a:t>
            </a:r>
            <a:endParaRPr lang="de-DE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de-AT" sz="1600" err="1">
                <a:latin typeface="Calibri"/>
                <a:ea typeface="Calibri" panose="020F0502020204030204" pitchFamily="34" charset="0"/>
                <a:cs typeface="Calibri"/>
              </a:rPr>
              <a:t>Probenstatus</a:t>
            </a:r>
            <a:r>
              <a:rPr lang="de-AT" sz="1600">
                <a:latin typeface="Calibri"/>
                <a:ea typeface="Calibri" panose="020F0502020204030204" pitchFamily="34" charset="0"/>
                <a:cs typeface="Calibri"/>
              </a:rPr>
              <a:t>: 20-50 </a:t>
            </a:r>
            <a:r>
              <a:rPr lang="de-AT" sz="1600" err="1">
                <a:effectLst/>
                <a:latin typeface="Calibri"/>
                <a:ea typeface="Calibri" panose="020F0502020204030204" pitchFamily="34" charset="0"/>
                <a:cs typeface="Calibri"/>
              </a:rPr>
              <a:t>Proben </a:t>
            </a:r>
            <a:r>
              <a:rPr lang="de-AT" sz="1600">
                <a:latin typeface="Calibri"/>
                <a:ea typeface="Calibri" panose="020F0502020204030204" pitchFamily="34" charset="0"/>
                <a:cs typeface="Calibri"/>
              </a:rPr>
              <a:t>verfügbar </a:t>
            </a:r>
            <a:endParaRPr lang="de-AT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de-AT" sz="1600" err="1">
                <a:latin typeface="Calibri"/>
                <a:ea typeface="Calibri" panose="020F0502020204030204" pitchFamily="34" charset="0"/>
                <a:cs typeface="Calibri"/>
              </a:rPr>
              <a:t>Serienanlauf </a:t>
            </a:r>
            <a:r>
              <a:rPr lang="de-AT" sz="1600">
                <a:latin typeface="Calibri"/>
                <a:ea typeface="Calibri" panose="020F0502020204030204" pitchFamily="34" charset="0"/>
                <a:cs typeface="Calibri"/>
              </a:rPr>
              <a:t>in </a:t>
            </a:r>
            <a:r>
              <a:rPr lang="de-AT" sz="1600" err="1">
                <a:latin typeface="Calibri"/>
                <a:ea typeface="Calibri" panose="020F0502020204030204" pitchFamily="34" charset="0"/>
                <a:cs typeface="Calibri"/>
              </a:rPr>
              <a:t>Vorbereitung</a:t>
            </a:r>
            <a:endParaRPr lang="de-AT" sz="1600" err="1"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de-AT" sz="1600" err="1">
                <a:latin typeface="Calibri"/>
                <a:ea typeface="Calibri" panose="020F0502020204030204" pitchFamily="34" charset="0"/>
                <a:cs typeface="Calibri"/>
              </a:rPr>
              <a:t>Für größere Mengen benötigen wir </a:t>
            </a:r>
            <a:r>
              <a:rPr lang="de-AT" sz="1600">
                <a:latin typeface="Calibri"/>
                <a:ea typeface="Calibri" panose="020F0502020204030204" pitchFamily="34" charset="0"/>
                <a:cs typeface="Calibri"/>
              </a:rPr>
              <a:t>6-8 </a:t>
            </a:r>
            <a:r>
              <a:rPr lang="de-AT" sz="1600" err="1">
                <a:effectLst/>
                <a:latin typeface="Calibri"/>
                <a:ea typeface="Calibri" panose="020F0502020204030204" pitchFamily="34" charset="0"/>
                <a:cs typeface="Calibri"/>
              </a:rPr>
              <a:t>Wochen </a:t>
            </a:r>
            <a:r>
              <a:rPr lang="de-AT" sz="1600">
                <a:latin typeface="Calibri"/>
                <a:ea typeface="Calibri" panose="020F0502020204030204" pitchFamily="34" charset="0"/>
                <a:cs typeface="Calibri"/>
              </a:rPr>
              <a:t>Produktionszeit.</a:t>
            </a:r>
            <a:endParaRPr lang="de-AT" sz="1600">
              <a:effectLst/>
              <a:latin typeface="Calibri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3A48BC9-1A16-C440-B1EF-E791C5565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13" y="4460922"/>
            <a:ext cx="9662997" cy="8916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2D9377-C86C-E829-58F8-661DEEE84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591" y="1776306"/>
            <a:ext cx="4039124" cy="239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97058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A building with cars parked in front&#10;&#10;Description automatically generated with low confidence">
            <a:extLst>
              <a:ext uri="{FF2B5EF4-FFF2-40B4-BE49-F238E27FC236}">
                <a16:creationId xmlns:a16="http://schemas.microsoft.com/office/drawing/2014/main" id="{AB496A88-A51E-30F0-7666-7E7C735BBF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0671"/>
            <a:ext cx="12237720" cy="826105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4A9AAC8-D726-F209-CBB4-A883915A24D1}"/>
              </a:ext>
            </a:extLst>
          </p:cNvPr>
          <p:cNvSpPr/>
          <p:nvPr/>
        </p:nvSpPr>
        <p:spPr>
          <a:xfrm>
            <a:off x="0" y="272034"/>
            <a:ext cx="12237720" cy="6012000"/>
          </a:xfrm>
          <a:prstGeom prst="rect">
            <a:avLst/>
          </a:prstGeom>
          <a:solidFill>
            <a:schemeClr val="bg1">
              <a:alpha val="68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38" name="image8.png" descr="image8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536" y="6140764"/>
            <a:ext cx="694414" cy="2865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1" name="Group"/>
          <p:cNvGrpSpPr/>
          <p:nvPr/>
        </p:nvGrpSpPr>
        <p:grpSpPr>
          <a:xfrm>
            <a:off x="6495041" y="6140764"/>
            <a:ext cx="766924" cy="286541"/>
            <a:chOff x="0" y="0"/>
            <a:chExt cx="1090735" cy="407521"/>
          </a:xfrm>
        </p:grpSpPr>
        <p:pic>
          <p:nvPicPr>
            <p:cNvPr id="939" name="Lunatone-DALI2-Thumbnail.png" descr="Lunatone-DALI2-Thumbnail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50" y="66829"/>
              <a:ext cx="1043386" cy="291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1" extrusionOk="0">
                  <a:moveTo>
                    <a:pt x="14518" y="7"/>
                  </a:moveTo>
                  <a:cubicBezTo>
                    <a:pt x="14474" y="43"/>
                    <a:pt x="14633" y="216"/>
                    <a:pt x="14986" y="506"/>
                  </a:cubicBezTo>
                  <a:cubicBezTo>
                    <a:pt x="16101" y="1419"/>
                    <a:pt x="17067" y="2681"/>
                    <a:pt x="17804" y="4140"/>
                  </a:cubicBezTo>
                  <a:cubicBezTo>
                    <a:pt x="17806" y="4143"/>
                    <a:pt x="17811" y="4167"/>
                    <a:pt x="17812" y="4169"/>
                  </a:cubicBezTo>
                  <a:cubicBezTo>
                    <a:pt x="17816" y="4177"/>
                    <a:pt x="17817" y="4162"/>
                    <a:pt x="17821" y="4169"/>
                  </a:cubicBezTo>
                  <a:cubicBezTo>
                    <a:pt x="18515" y="5554"/>
                    <a:pt x="19009" y="7110"/>
                    <a:pt x="19209" y="8683"/>
                  </a:cubicBezTo>
                  <a:cubicBezTo>
                    <a:pt x="19354" y="9823"/>
                    <a:pt x="19344" y="11519"/>
                    <a:pt x="19193" y="12669"/>
                  </a:cubicBezTo>
                  <a:cubicBezTo>
                    <a:pt x="19027" y="13929"/>
                    <a:pt x="18694" y="15144"/>
                    <a:pt x="18215" y="16275"/>
                  </a:cubicBezTo>
                  <a:cubicBezTo>
                    <a:pt x="18147" y="16437"/>
                    <a:pt x="18055" y="16629"/>
                    <a:pt x="17944" y="16861"/>
                  </a:cubicBezTo>
                  <a:cubicBezTo>
                    <a:pt x="17940" y="16868"/>
                    <a:pt x="17939" y="16883"/>
                    <a:pt x="17936" y="16890"/>
                  </a:cubicBezTo>
                  <a:cubicBezTo>
                    <a:pt x="17210" y="18387"/>
                    <a:pt x="16228" y="19717"/>
                    <a:pt x="15044" y="20730"/>
                  </a:cubicBezTo>
                  <a:cubicBezTo>
                    <a:pt x="14154" y="21490"/>
                    <a:pt x="14274" y="21571"/>
                    <a:pt x="15471" y="21023"/>
                  </a:cubicBezTo>
                  <a:cubicBezTo>
                    <a:pt x="18713" y="19538"/>
                    <a:pt x="20957" y="16223"/>
                    <a:pt x="21510" y="12142"/>
                  </a:cubicBezTo>
                  <a:cubicBezTo>
                    <a:pt x="21554" y="11815"/>
                    <a:pt x="21583" y="11521"/>
                    <a:pt x="21600" y="11233"/>
                  </a:cubicBezTo>
                  <a:cubicBezTo>
                    <a:pt x="21595" y="10614"/>
                    <a:pt x="21589" y="10321"/>
                    <a:pt x="21584" y="9914"/>
                  </a:cubicBezTo>
                  <a:cubicBezTo>
                    <a:pt x="21561" y="9639"/>
                    <a:pt x="21532" y="9355"/>
                    <a:pt x="21485" y="9035"/>
                  </a:cubicBezTo>
                  <a:cubicBezTo>
                    <a:pt x="21191" y="7016"/>
                    <a:pt x="20483" y="5220"/>
                    <a:pt x="19439" y="3730"/>
                  </a:cubicBezTo>
                  <a:cubicBezTo>
                    <a:pt x="19419" y="3700"/>
                    <a:pt x="19402" y="3671"/>
                    <a:pt x="19382" y="3642"/>
                  </a:cubicBezTo>
                  <a:cubicBezTo>
                    <a:pt x="18323" y="2161"/>
                    <a:pt x="16930" y="1003"/>
                    <a:pt x="15274" y="271"/>
                  </a:cubicBezTo>
                  <a:cubicBezTo>
                    <a:pt x="14815" y="69"/>
                    <a:pt x="14562" y="-29"/>
                    <a:pt x="14518" y="7"/>
                  </a:cubicBezTo>
                  <a:close/>
                  <a:moveTo>
                    <a:pt x="5694" y="7042"/>
                  </a:moveTo>
                  <a:lnTo>
                    <a:pt x="5759" y="7247"/>
                  </a:lnTo>
                  <a:cubicBezTo>
                    <a:pt x="5745" y="7159"/>
                    <a:pt x="5750" y="7089"/>
                    <a:pt x="5751" y="7042"/>
                  </a:cubicBezTo>
                  <a:lnTo>
                    <a:pt x="5694" y="7042"/>
                  </a:lnTo>
                  <a:close/>
                  <a:moveTo>
                    <a:pt x="20228" y="7042"/>
                  </a:moveTo>
                  <a:cubicBezTo>
                    <a:pt x="20446" y="7042"/>
                    <a:pt x="20512" y="7148"/>
                    <a:pt x="20672" y="7716"/>
                  </a:cubicBezTo>
                  <a:cubicBezTo>
                    <a:pt x="20994" y="8866"/>
                    <a:pt x="20909" y="10035"/>
                    <a:pt x="20368" y="12025"/>
                  </a:cubicBezTo>
                  <a:lnTo>
                    <a:pt x="20055" y="13168"/>
                  </a:lnTo>
                  <a:lnTo>
                    <a:pt x="20442" y="13109"/>
                  </a:lnTo>
                  <a:lnTo>
                    <a:pt x="20828" y="13080"/>
                  </a:lnTo>
                  <a:lnTo>
                    <a:pt x="20828" y="13754"/>
                  </a:lnTo>
                  <a:lnTo>
                    <a:pt x="20828" y="14428"/>
                  </a:lnTo>
                  <a:lnTo>
                    <a:pt x="20162" y="14487"/>
                  </a:lnTo>
                  <a:cubicBezTo>
                    <a:pt x="19746" y="14521"/>
                    <a:pt x="19477" y="14465"/>
                    <a:pt x="19456" y="14340"/>
                  </a:cubicBezTo>
                  <a:cubicBezTo>
                    <a:pt x="19413" y="14092"/>
                    <a:pt x="19545" y="13055"/>
                    <a:pt x="19620" y="13050"/>
                  </a:cubicBezTo>
                  <a:cubicBezTo>
                    <a:pt x="19718" y="13045"/>
                    <a:pt x="19815" y="12726"/>
                    <a:pt x="19792" y="12493"/>
                  </a:cubicBezTo>
                  <a:cubicBezTo>
                    <a:pt x="19780" y="12368"/>
                    <a:pt x="19918" y="11712"/>
                    <a:pt x="20096" y="11028"/>
                  </a:cubicBezTo>
                  <a:cubicBezTo>
                    <a:pt x="20382" y="9935"/>
                    <a:pt x="20419" y="9699"/>
                    <a:pt x="20409" y="9064"/>
                  </a:cubicBezTo>
                  <a:cubicBezTo>
                    <a:pt x="20397" y="8353"/>
                    <a:pt x="20391" y="8331"/>
                    <a:pt x="20162" y="8331"/>
                  </a:cubicBezTo>
                  <a:cubicBezTo>
                    <a:pt x="20034" y="8331"/>
                    <a:pt x="19943" y="8399"/>
                    <a:pt x="19957" y="8478"/>
                  </a:cubicBezTo>
                  <a:cubicBezTo>
                    <a:pt x="20018" y="8830"/>
                    <a:pt x="19852" y="9416"/>
                    <a:pt x="19694" y="9416"/>
                  </a:cubicBezTo>
                  <a:cubicBezTo>
                    <a:pt x="19488" y="9416"/>
                    <a:pt x="19449" y="9026"/>
                    <a:pt x="19562" y="8243"/>
                  </a:cubicBezTo>
                  <a:cubicBezTo>
                    <a:pt x="19676" y="7463"/>
                    <a:pt x="19907" y="7042"/>
                    <a:pt x="20228" y="7042"/>
                  </a:cubicBezTo>
                  <a:close/>
                  <a:moveTo>
                    <a:pt x="5990" y="8068"/>
                  </a:moveTo>
                  <a:cubicBezTo>
                    <a:pt x="6024" y="8259"/>
                    <a:pt x="6058" y="8467"/>
                    <a:pt x="6080" y="8712"/>
                  </a:cubicBezTo>
                  <a:cubicBezTo>
                    <a:pt x="6080" y="8686"/>
                    <a:pt x="6080" y="8616"/>
                    <a:pt x="6080" y="8595"/>
                  </a:cubicBezTo>
                  <a:cubicBezTo>
                    <a:pt x="6079" y="8301"/>
                    <a:pt x="6060" y="8079"/>
                    <a:pt x="6039" y="8126"/>
                  </a:cubicBezTo>
                  <a:cubicBezTo>
                    <a:pt x="6031" y="8144"/>
                    <a:pt x="6005" y="8094"/>
                    <a:pt x="5990" y="8068"/>
                  </a:cubicBezTo>
                  <a:close/>
                  <a:moveTo>
                    <a:pt x="8553" y="8742"/>
                  </a:moveTo>
                  <a:lnTo>
                    <a:pt x="8545" y="8800"/>
                  </a:lnTo>
                  <a:cubicBezTo>
                    <a:pt x="8548" y="8803"/>
                    <a:pt x="8557" y="8845"/>
                    <a:pt x="8561" y="8859"/>
                  </a:cubicBezTo>
                  <a:lnTo>
                    <a:pt x="8553" y="8742"/>
                  </a:lnTo>
                  <a:close/>
                  <a:moveTo>
                    <a:pt x="0" y="13490"/>
                  </a:moveTo>
                  <a:cubicBezTo>
                    <a:pt x="19" y="13571"/>
                    <a:pt x="32" y="13655"/>
                    <a:pt x="49" y="13725"/>
                  </a:cubicBezTo>
                  <a:cubicBezTo>
                    <a:pt x="49" y="13704"/>
                    <a:pt x="48" y="13682"/>
                    <a:pt x="49" y="13666"/>
                  </a:cubicBezTo>
                  <a:cubicBezTo>
                    <a:pt x="55" y="13558"/>
                    <a:pt x="31" y="13487"/>
                    <a:pt x="0" y="13490"/>
                  </a:cubicBezTo>
                  <a:close/>
                  <a:moveTo>
                    <a:pt x="5751" y="14193"/>
                  </a:moveTo>
                  <a:lnTo>
                    <a:pt x="5644" y="14516"/>
                  </a:lnTo>
                  <a:lnTo>
                    <a:pt x="6409" y="14516"/>
                  </a:lnTo>
                  <a:lnTo>
                    <a:pt x="6482" y="14516"/>
                  </a:lnTo>
                  <a:cubicBezTo>
                    <a:pt x="6089" y="14516"/>
                    <a:pt x="5751" y="14434"/>
                    <a:pt x="5735" y="14340"/>
                  </a:cubicBezTo>
                  <a:cubicBezTo>
                    <a:pt x="5730" y="14310"/>
                    <a:pt x="5746" y="14249"/>
                    <a:pt x="5751" y="14193"/>
                  </a:cubicBezTo>
                  <a:close/>
                  <a:moveTo>
                    <a:pt x="8109" y="14193"/>
                  </a:moveTo>
                  <a:lnTo>
                    <a:pt x="8085" y="14516"/>
                  </a:lnTo>
                  <a:lnTo>
                    <a:pt x="8389" y="14516"/>
                  </a:lnTo>
                  <a:cubicBezTo>
                    <a:pt x="8227" y="14470"/>
                    <a:pt x="8139" y="14378"/>
                    <a:pt x="8109" y="14193"/>
                  </a:cubicBezTo>
                  <a:close/>
                  <a:moveTo>
                    <a:pt x="205" y="14311"/>
                  </a:moveTo>
                  <a:lnTo>
                    <a:pt x="263" y="14516"/>
                  </a:lnTo>
                  <a:lnTo>
                    <a:pt x="1224" y="14516"/>
                  </a:lnTo>
                  <a:cubicBezTo>
                    <a:pt x="675" y="14479"/>
                    <a:pt x="301" y="14434"/>
                    <a:pt x="205" y="14311"/>
                  </a:cubicBezTo>
                  <a:close/>
                  <a:moveTo>
                    <a:pt x="9950" y="14369"/>
                  </a:moveTo>
                  <a:lnTo>
                    <a:pt x="9966" y="14516"/>
                  </a:lnTo>
                  <a:lnTo>
                    <a:pt x="10484" y="14516"/>
                  </a:lnTo>
                  <a:lnTo>
                    <a:pt x="10993" y="14516"/>
                  </a:lnTo>
                  <a:lnTo>
                    <a:pt x="10993" y="14428"/>
                  </a:lnTo>
                  <a:lnTo>
                    <a:pt x="10492" y="14487"/>
                  </a:lnTo>
                  <a:cubicBezTo>
                    <a:pt x="10193" y="14518"/>
                    <a:pt x="10003" y="14472"/>
                    <a:pt x="9950" y="14369"/>
                  </a:cubicBezTo>
                  <a:close/>
                  <a:moveTo>
                    <a:pt x="15126" y="14428"/>
                  </a:moveTo>
                  <a:lnTo>
                    <a:pt x="15126" y="14516"/>
                  </a:lnTo>
                  <a:lnTo>
                    <a:pt x="15413" y="14516"/>
                  </a:lnTo>
                  <a:cubicBezTo>
                    <a:pt x="15270" y="14492"/>
                    <a:pt x="15146" y="14472"/>
                    <a:pt x="15126" y="14428"/>
                  </a:cubicBezTo>
                  <a:close/>
                  <a:moveTo>
                    <a:pt x="18001" y="15219"/>
                  </a:moveTo>
                  <a:cubicBezTo>
                    <a:pt x="18002" y="15232"/>
                    <a:pt x="17987" y="15263"/>
                    <a:pt x="17985" y="15278"/>
                  </a:cubicBezTo>
                  <a:lnTo>
                    <a:pt x="18018" y="15219"/>
                  </a:lnTo>
                  <a:lnTo>
                    <a:pt x="18001" y="15219"/>
                  </a:lnTo>
                  <a:close/>
                  <a:moveTo>
                    <a:pt x="14041" y="21462"/>
                  </a:moveTo>
                  <a:lnTo>
                    <a:pt x="14008" y="21492"/>
                  </a:lnTo>
                  <a:cubicBezTo>
                    <a:pt x="14004" y="21519"/>
                    <a:pt x="14018" y="21541"/>
                    <a:pt x="14049" y="21550"/>
                  </a:cubicBezTo>
                  <a:lnTo>
                    <a:pt x="14156" y="21521"/>
                  </a:lnTo>
                  <a:cubicBezTo>
                    <a:pt x="14165" y="21504"/>
                    <a:pt x="14165" y="21487"/>
                    <a:pt x="14148" y="21462"/>
                  </a:cubicBezTo>
                  <a:cubicBezTo>
                    <a:pt x="14119" y="21420"/>
                    <a:pt x="14077" y="21439"/>
                    <a:pt x="14041" y="2146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940" name="image8.png" descr="image8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7610" cy="4075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F899422D-076B-8C4C-A095-71BAF1255E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4" t="9338"/>
          <a:stretch/>
        </p:blipFill>
        <p:spPr>
          <a:xfrm>
            <a:off x="4952729" y="2784047"/>
            <a:ext cx="2962699" cy="268630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9CADF7F-176B-EF1F-A53C-6C99E8331F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62895"/>
          <a:stretch/>
        </p:blipFill>
        <p:spPr>
          <a:xfrm>
            <a:off x="9815332" y="6354805"/>
            <a:ext cx="2196201" cy="324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EE1B93F-66F5-EEF5-F9CB-75A8584165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8992" y="494964"/>
            <a:ext cx="5618683" cy="558389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CCD19CE-C552-3B28-53B3-AE4CB6D0A1C1}"/>
              </a:ext>
            </a:extLst>
          </p:cNvPr>
          <p:cNvSpPr txBox="1"/>
          <p:nvPr/>
        </p:nvSpPr>
        <p:spPr>
          <a:xfrm>
            <a:off x="0" y="-608119"/>
            <a:ext cx="1223772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Thank</a:t>
            </a: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de-DE" sz="24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you</a:t>
            </a: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de-DE" sz="24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</a:t>
            </a: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de-DE" sz="24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your</a:t>
            </a: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de-DE" sz="24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attention</a:t>
            </a: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D65CAC-266B-B4BD-4158-8BC70E740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093" y="4082417"/>
            <a:ext cx="1996440" cy="199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97858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logo_lunatone_v1.0-01.png" descr="logo_lunatone_v1.0-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874" y="5295306"/>
            <a:ext cx="2528252" cy="699044"/>
          </a:xfrm>
          <a:prstGeom prst="rect">
            <a:avLst/>
          </a:prstGeom>
          <a:ln w="12700">
            <a:miter lim="400000"/>
          </a:ln>
        </p:spPr>
      </p:pic>
      <p:sp>
        <p:nvSpPr>
          <p:cNvPr id="936" name="expertise and passion for advanced technologies…"/>
          <p:cNvSpPr txBox="1"/>
          <p:nvPr/>
        </p:nvSpPr>
        <p:spPr>
          <a:xfrm>
            <a:off x="3535708" y="5895928"/>
            <a:ext cx="5120584" cy="621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algn="ctr" defTabSz="642845">
              <a:defRPr sz="13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200"/>
              <a:t>expertise and passion for advanced technologies </a:t>
            </a:r>
          </a:p>
          <a:p>
            <a:pPr algn="ctr" defTabSz="642845">
              <a:defRPr sz="13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200"/>
              <a:t>and pioneering systems</a:t>
            </a:r>
          </a:p>
        </p:txBody>
      </p:sp>
      <p:pic>
        <p:nvPicPr>
          <p:cNvPr id="937" name="DALI Webslider.png" descr="DALI Webslider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0178" y="2496537"/>
            <a:ext cx="2528252" cy="2400374"/>
          </a:xfrm>
          <a:prstGeom prst="rect">
            <a:avLst/>
          </a:prstGeom>
          <a:ln>
            <a:noFill/>
          </a:ln>
          <a:effectLst>
            <a:outerShdw blurRad="279400" dist="139700" dir="3300000" algn="tl" rotWithShape="0">
              <a:srgbClr val="333333">
                <a:alpha val="40000"/>
              </a:srgbClr>
            </a:outerShdw>
          </a:effectLst>
        </p:spPr>
      </p:pic>
      <p:pic>
        <p:nvPicPr>
          <p:cNvPr id="938" name="image8.png" descr="image8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536" y="6307014"/>
            <a:ext cx="694414" cy="2865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1" name="Group"/>
          <p:cNvGrpSpPr/>
          <p:nvPr/>
        </p:nvGrpSpPr>
        <p:grpSpPr>
          <a:xfrm>
            <a:off x="6495039" y="6307014"/>
            <a:ext cx="766924" cy="286541"/>
            <a:chOff x="0" y="0"/>
            <a:chExt cx="1090735" cy="407521"/>
          </a:xfrm>
        </p:grpSpPr>
        <p:pic>
          <p:nvPicPr>
            <p:cNvPr id="939" name="Lunatone-DALI2-Thumbnail.png" descr="Lunatone-DALI2-Thumbnail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50" y="66829"/>
              <a:ext cx="1043386" cy="291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1" extrusionOk="0">
                  <a:moveTo>
                    <a:pt x="14518" y="7"/>
                  </a:moveTo>
                  <a:cubicBezTo>
                    <a:pt x="14474" y="43"/>
                    <a:pt x="14633" y="216"/>
                    <a:pt x="14986" y="506"/>
                  </a:cubicBezTo>
                  <a:cubicBezTo>
                    <a:pt x="16101" y="1419"/>
                    <a:pt x="17067" y="2681"/>
                    <a:pt x="17804" y="4140"/>
                  </a:cubicBezTo>
                  <a:cubicBezTo>
                    <a:pt x="17806" y="4143"/>
                    <a:pt x="17811" y="4167"/>
                    <a:pt x="17812" y="4169"/>
                  </a:cubicBezTo>
                  <a:cubicBezTo>
                    <a:pt x="17816" y="4177"/>
                    <a:pt x="17817" y="4162"/>
                    <a:pt x="17821" y="4169"/>
                  </a:cubicBezTo>
                  <a:cubicBezTo>
                    <a:pt x="18515" y="5554"/>
                    <a:pt x="19009" y="7110"/>
                    <a:pt x="19209" y="8683"/>
                  </a:cubicBezTo>
                  <a:cubicBezTo>
                    <a:pt x="19354" y="9823"/>
                    <a:pt x="19344" y="11519"/>
                    <a:pt x="19193" y="12669"/>
                  </a:cubicBezTo>
                  <a:cubicBezTo>
                    <a:pt x="19027" y="13929"/>
                    <a:pt x="18694" y="15144"/>
                    <a:pt x="18215" y="16275"/>
                  </a:cubicBezTo>
                  <a:cubicBezTo>
                    <a:pt x="18147" y="16437"/>
                    <a:pt x="18055" y="16629"/>
                    <a:pt x="17944" y="16861"/>
                  </a:cubicBezTo>
                  <a:cubicBezTo>
                    <a:pt x="17940" y="16868"/>
                    <a:pt x="17939" y="16883"/>
                    <a:pt x="17936" y="16890"/>
                  </a:cubicBezTo>
                  <a:cubicBezTo>
                    <a:pt x="17210" y="18387"/>
                    <a:pt x="16228" y="19717"/>
                    <a:pt x="15044" y="20730"/>
                  </a:cubicBezTo>
                  <a:cubicBezTo>
                    <a:pt x="14154" y="21490"/>
                    <a:pt x="14274" y="21571"/>
                    <a:pt x="15471" y="21023"/>
                  </a:cubicBezTo>
                  <a:cubicBezTo>
                    <a:pt x="18713" y="19538"/>
                    <a:pt x="20957" y="16223"/>
                    <a:pt x="21510" y="12142"/>
                  </a:cubicBezTo>
                  <a:cubicBezTo>
                    <a:pt x="21554" y="11815"/>
                    <a:pt x="21583" y="11521"/>
                    <a:pt x="21600" y="11233"/>
                  </a:cubicBezTo>
                  <a:cubicBezTo>
                    <a:pt x="21595" y="10614"/>
                    <a:pt x="21589" y="10321"/>
                    <a:pt x="21584" y="9914"/>
                  </a:cubicBezTo>
                  <a:cubicBezTo>
                    <a:pt x="21561" y="9639"/>
                    <a:pt x="21532" y="9355"/>
                    <a:pt x="21485" y="9035"/>
                  </a:cubicBezTo>
                  <a:cubicBezTo>
                    <a:pt x="21191" y="7016"/>
                    <a:pt x="20483" y="5220"/>
                    <a:pt x="19439" y="3730"/>
                  </a:cubicBezTo>
                  <a:cubicBezTo>
                    <a:pt x="19419" y="3700"/>
                    <a:pt x="19402" y="3671"/>
                    <a:pt x="19382" y="3642"/>
                  </a:cubicBezTo>
                  <a:cubicBezTo>
                    <a:pt x="18323" y="2161"/>
                    <a:pt x="16930" y="1003"/>
                    <a:pt x="15274" y="271"/>
                  </a:cubicBezTo>
                  <a:cubicBezTo>
                    <a:pt x="14815" y="69"/>
                    <a:pt x="14562" y="-29"/>
                    <a:pt x="14518" y="7"/>
                  </a:cubicBezTo>
                  <a:close/>
                  <a:moveTo>
                    <a:pt x="5694" y="7042"/>
                  </a:moveTo>
                  <a:lnTo>
                    <a:pt x="5759" y="7247"/>
                  </a:lnTo>
                  <a:cubicBezTo>
                    <a:pt x="5745" y="7159"/>
                    <a:pt x="5750" y="7089"/>
                    <a:pt x="5751" y="7042"/>
                  </a:cubicBezTo>
                  <a:lnTo>
                    <a:pt x="5694" y="7042"/>
                  </a:lnTo>
                  <a:close/>
                  <a:moveTo>
                    <a:pt x="20228" y="7042"/>
                  </a:moveTo>
                  <a:cubicBezTo>
                    <a:pt x="20446" y="7042"/>
                    <a:pt x="20512" y="7148"/>
                    <a:pt x="20672" y="7716"/>
                  </a:cubicBezTo>
                  <a:cubicBezTo>
                    <a:pt x="20994" y="8866"/>
                    <a:pt x="20909" y="10035"/>
                    <a:pt x="20368" y="12025"/>
                  </a:cubicBezTo>
                  <a:lnTo>
                    <a:pt x="20055" y="13168"/>
                  </a:lnTo>
                  <a:lnTo>
                    <a:pt x="20442" y="13109"/>
                  </a:lnTo>
                  <a:lnTo>
                    <a:pt x="20828" y="13080"/>
                  </a:lnTo>
                  <a:lnTo>
                    <a:pt x="20828" y="13754"/>
                  </a:lnTo>
                  <a:lnTo>
                    <a:pt x="20828" y="14428"/>
                  </a:lnTo>
                  <a:lnTo>
                    <a:pt x="20162" y="14487"/>
                  </a:lnTo>
                  <a:cubicBezTo>
                    <a:pt x="19746" y="14521"/>
                    <a:pt x="19477" y="14465"/>
                    <a:pt x="19456" y="14340"/>
                  </a:cubicBezTo>
                  <a:cubicBezTo>
                    <a:pt x="19413" y="14092"/>
                    <a:pt x="19545" y="13055"/>
                    <a:pt x="19620" y="13050"/>
                  </a:cubicBezTo>
                  <a:cubicBezTo>
                    <a:pt x="19718" y="13045"/>
                    <a:pt x="19815" y="12726"/>
                    <a:pt x="19792" y="12493"/>
                  </a:cubicBezTo>
                  <a:cubicBezTo>
                    <a:pt x="19780" y="12368"/>
                    <a:pt x="19918" y="11712"/>
                    <a:pt x="20096" y="11028"/>
                  </a:cubicBezTo>
                  <a:cubicBezTo>
                    <a:pt x="20382" y="9935"/>
                    <a:pt x="20419" y="9699"/>
                    <a:pt x="20409" y="9064"/>
                  </a:cubicBezTo>
                  <a:cubicBezTo>
                    <a:pt x="20397" y="8353"/>
                    <a:pt x="20391" y="8331"/>
                    <a:pt x="20162" y="8331"/>
                  </a:cubicBezTo>
                  <a:cubicBezTo>
                    <a:pt x="20034" y="8331"/>
                    <a:pt x="19943" y="8399"/>
                    <a:pt x="19957" y="8478"/>
                  </a:cubicBezTo>
                  <a:cubicBezTo>
                    <a:pt x="20018" y="8830"/>
                    <a:pt x="19852" y="9416"/>
                    <a:pt x="19694" y="9416"/>
                  </a:cubicBezTo>
                  <a:cubicBezTo>
                    <a:pt x="19488" y="9416"/>
                    <a:pt x="19449" y="9026"/>
                    <a:pt x="19562" y="8243"/>
                  </a:cubicBezTo>
                  <a:cubicBezTo>
                    <a:pt x="19676" y="7463"/>
                    <a:pt x="19907" y="7042"/>
                    <a:pt x="20228" y="7042"/>
                  </a:cubicBezTo>
                  <a:close/>
                  <a:moveTo>
                    <a:pt x="5990" y="8068"/>
                  </a:moveTo>
                  <a:cubicBezTo>
                    <a:pt x="6024" y="8259"/>
                    <a:pt x="6058" y="8467"/>
                    <a:pt x="6080" y="8712"/>
                  </a:cubicBezTo>
                  <a:cubicBezTo>
                    <a:pt x="6080" y="8686"/>
                    <a:pt x="6080" y="8616"/>
                    <a:pt x="6080" y="8595"/>
                  </a:cubicBezTo>
                  <a:cubicBezTo>
                    <a:pt x="6079" y="8301"/>
                    <a:pt x="6060" y="8079"/>
                    <a:pt x="6039" y="8126"/>
                  </a:cubicBezTo>
                  <a:cubicBezTo>
                    <a:pt x="6031" y="8144"/>
                    <a:pt x="6005" y="8094"/>
                    <a:pt x="5990" y="8068"/>
                  </a:cubicBezTo>
                  <a:close/>
                  <a:moveTo>
                    <a:pt x="8553" y="8742"/>
                  </a:moveTo>
                  <a:lnTo>
                    <a:pt x="8545" y="8800"/>
                  </a:lnTo>
                  <a:cubicBezTo>
                    <a:pt x="8548" y="8803"/>
                    <a:pt x="8557" y="8845"/>
                    <a:pt x="8561" y="8859"/>
                  </a:cubicBezTo>
                  <a:lnTo>
                    <a:pt x="8553" y="8742"/>
                  </a:lnTo>
                  <a:close/>
                  <a:moveTo>
                    <a:pt x="0" y="13490"/>
                  </a:moveTo>
                  <a:cubicBezTo>
                    <a:pt x="19" y="13571"/>
                    <a:pt x="32" y="13655"/>
                    <a:pt x="49" y="13725"/>
                  </a:cubicBezTo>
                  <a:cubicBezTo>
                    <a:pt x="49" y="13704"/>
                    <a:pt x="48" y="13682"/>
                    <a:pt x="49" y="13666"/>
                  </a:cubicBezTo>
                  <a:cubicBezTo>
                    <a:pt x="55" y="13558"/>
                    <a:pt x="31" y="13487"/>
                    <a:pt x="0" y="13490"/>
                  </a:cubicBezTo>
                  <a:close/>
                  <a:moveTo>
                    <a:pt x="5751" y="14193"/>
                  </a:moveTo>
                  <a:lnTo>
                    <a:pt x="5644" y="14516"/>
                  </a:lnTo>
                  <a:lnTo>
                    <a:pt x="6409" y="14516"/>
                  </a:lnTo>
                  <a:lnTo>
                    <a:pt x="6482" y="14516"/>
                  </a:lnTo>
                  <a:cubicBezTo>
                    <a:pt x="6089" y="14516"/>
                    <a:pt x="5751" y="14434"/>
                    <a:pt x="5735" y="14340"/>
                  </a:cubicBezTo>
                  <a:cubicBezTo>
                    <a:pt x="5730" y="14310"/>
                    <a:pt x="5746" y="14249"/>
                    <a:pt x="5751" y="14193"/>
                  </a:cubicBezTo>
                  <a:close/>
                  <a:moveTo>
                    <a:pt x="8109" y="14193"/>
                  </a:moveTo>
                  <a:lnTo>
                    <a:pt x="8085" y="14516"/>
                  </a:lnTo>
                  <a:lnTo>
                    <a:pt x="8389" y="14516"/>
                  </a:lnTo>
                  <a:cubicBezTo>
                    <a:pt x="8227" y="14470"/>
                    <a:pt x="8139" y="14378"/>
                    <a:pt x="8109" y="14193"/>
                  </a:cubicBezTo>
                  <a:close/>
                  <a:moveTo>
                    <a:pt x="205" y="14311"/>
                  </a:moveTo>
                  <a:lnTo>
                    <a:pt x="263" y="14516"/>
                  </a:lnTo>
                  <a:lnTo>
                    <a:pt x="1224" y="14516"/>
                  </a:lnTo>
                  <a:cubicBezTo>
                    <a:pt x="675" y="14479"/>
                    <a:pt x="301" y="14434"/>
                    <a:pt x="205" y="14311"/>
                  </a:cubicBezTo>
                  <a:close/>
                  <a:moveTo>
                    <a:pt x="9950" y="14369"/>
                  </a:moveTo>
                  <a:lnTo>
                    <a:pt x="9966" y="14516"/>
                  </a:lnTo>
                  <a:lnTo>
                    <a:pt x="10484" y="14516"/>
                  </a:lnTo>
                  <a:lnTo>
                    <a:pt x="10993" y="14516"/>
                  </a:lnTo>
                  <a:lnTo>
                    <a:pt x="10993" y="14428"/>
                  </a:lnTo>
                  <a:lnTo>
                    <a:pt x="10492" y="14487"/>
                  </a:lnTo>
                  <a:cubicBezTo>
                    <a:pt x="10193" y="14518"/>
                    <a:pt x="10003" y="14472"/>
                    <a:pt x="9950" y="14369"/>
                  </a:cubicBezTo>
                  <a:close/>
                  <a:moveTo>
                    <a:pt x="15126" y="14428"/>
                  </a:moveTo>
                  <a:lnTo>
                    <a:pt x="15126" y="14516"/>
                  </a:lnTo>
                  <a:lnTo>
                    <a:pt x="15413" y="14516"/>
                  </a:lnTo>
                  <a:cubicBezTo>
                    <a:pt x="15270" y="14492"/>
                    <a:pt x="15146" y="14472"/>
                    <a:pt x="15126" y="14428"/>
                  </a:cubicBezTo>
                  <a:close/>
                  <a:moveTo>
                    <a:pt x="18001" y="15219"/>
                  </a:moveTo>
                  <a:cubicBezTo>
                    <a:pt x="18002" y="15232"/>
                    <a:pt x="17987" y="15263"/>
                    <a:pt x="17985" y="15278"/>
                  </a:cubicBezTo>
                  <a:lnTo>
                    <a:pt x="18018" y="15219"/>
                  </a:lnTo>
                  <a:lnTo>
                    <a:pt x="18001" y="15219"/>
                  </a:lnTo>
                  <a:close/>
                  <a:moveTo>
                    <a:pt x="14041" y="21462"/>
                  </a:moveTo>
                  <a:lnTo>
                    <a:pt x="14008" y="21492"/>
                  </a:lnTo>
                  <a:cubicBezTo>
                    <a:pt x="14004" y="21519"/>
                    <a:pt x="14018" y="21541"/>
                    <a:pt x="14049" y="21550"/>
                  </a:cubicBezTo>
                  <a:lnTo>
                    <a:pt x="14156" y="21521"/>
                  </a:lnTo>
                  <a:cubicBezTo>
                    <a:pt x="14165" y="21504"/>
                    <a:pt x="14165" y="21487"/>
                    <a:pt x="14148" y="21462"/>
                  </a:cubicBezTo>
                  <a:cubicBezTo>
                    <a:pt x="14119" y="21420"/>
                    <a:pt x="14077" y="21439"/>
                    <a:pt x="14041" y="2146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940" name="image8.png" descr="image8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7610" cy="4075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42" name="Thank you for your attention!…"/>
          <p:cNvSpPr txBox="1"/>
          <p:nvPr/>
        </p:nvSpPr>
        <p:spPr>
          <a:xfrm>
            <a:off x="3194304" y="1274519"/>
            <a:ext cx="5496569" cy="869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321422">
              <a:lnSpc>
                <a:spcPts val="3586"/>
              </a:lnSpc>
              <a:defRPr sz="2633">
                <a:latin typeface="Helvetica"/>
                <a:ea typeface="Helvetica"/>
                <a:cs typeface="Helvetica"/>
                <a:sym typeface="Helvetica"/>
              </a:defRPr>
            </a:pPr>
            <a:r>
              <a:rPr sz="1850" b="1"/>
              <a:t>Thank you for your attention!</a:t>
            </a:r>
          </a:p>
          <a:p>
            <a:pPr>
              <a:spcBef>
                <a:spcPts val="353"/>
              </a:spcBef>
              <a:defRPr sz="2633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sz="1850"/>
              <a:t>We look forward to working together on future projects.</a:t>
            </a:r>
          </a:p>
        </p:txBody>
      </p:sp>
      <p:pic>
        <p:nvPicPr>
          <p:cNvPr id="11" name="DALI Webslider.png" descr="DALI Webslider.png">
            <a:extLst>
              <a:ext uri="{FF2B5EF4-FFF2-40B4-BE49-F238E27FC236}">
                <a16:creationId xmlns:a16="http://schemas.microsoft.com/office/drawing/2014/main" id="{3EDA3B0F-C50B-AC4C-A628-63942114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7302" y="2460277"/>
            <a:ext cx="2317945" cy="2400374"/>
          </a:xfrm>
          <a:prstGeom prst="rect">
            <a:avLst/>
          </a:prstGeom>
          <a:ln>
            <a:noFill/>
          </a:ln>
          <a:effectLst>
            <a:outerShdw blurRad="279400" dist="139700" dir="3300000" algn="tl" rotWithShape="0">
              <a:srgbClr val="333333">
                <a:alpha val="35000"/>
              </a:srgbClr>
            </a:outerShdw>
          </a:effectLst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F899422D-076B-8C4C-A095-71BAF1255E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2729" y="2490311"/>
            <a:ext cx="2962699" cy="268630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115F9F1-478D-210B-5828-8422D311A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559" y="1677400"/>
            <a:ext cx="3868844" cy="25792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00F3261-D751-916D-2F60-E0EA6D18D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473" y="4748470"/>
            <a:ext cx="1149529" cy="115675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B773FA9-3DD3-2308-9A0D-9363995899C9}"/>
              </a:ext>
            </a:extLst>
          </p:cNvPr>
          <p:cNvSpPr txBox="1"/>
          <p:nvPr/>
        </p:nvSpPr>
        <p:spPr>
          <a:xfrm>
            <a:off x="2547678" y="715569"/>
            <a:ext cx="6704623" cy="7140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algn="ctr" defTabSz="701040" hangingPunct="0"/>
            <a:r>
              <a:rPr lang="en-GB" sz="384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LUNATONE Lighting GmbH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D3ABFCC-D37C-4C5B-0ACE-33D245053DCC}"/>
              </a:ext>
            </a:extLst>
          </p:cNvPr>
          <p:cNvSpPr txBox="1"/>
          <p:nvPr/>
        </p:nvSpPr>
        <p:spPr>
          <a:xfrm>
            <a:off x="5902393" y="1987799"/>
            <a:ext cx="6122919" cy="23267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949"/>
              </a:spcBef>
              <a:buSzPct val="70000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sz="1920">
                <a:solidFill>
                  <a:srgbClr val="003B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Dornbirn; Austria</a:t>
            </a:r>
          </a:p>
          <a:p>
            <a:pPr>
              <a:spcBef>
                <a:spcPts val="949"/>
              </a:spcBef>
              <a:buSzPct val="70000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sz="1920" err="1">
                <a:solidFill>
                  <a:srgbClr val="003B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Hintere</a:t>
            </a:r>
            <a:r>
              <a:rPr lang="en-GB" sz="1920">
                <a:solidFill>
                  <a:srgbClr val="003B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Achmühlerstrasse 1 </a:t>
            </a:r>
            <a:br>
              <a:rPr lang="en-GB" sz="1920">
                <a:solidFill>
                  <a:srgbClr val="003B4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920">
              <a:solidFill>
                <a:srgbClr val="003B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949"/>
              </a:spcBef>
              <a:buSzPct val="70000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sz="1920" err="1">
                <a:solidFill>
                  <a:srgbClr val="003B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Büro</a:t>
            </a:r>
            <a:r>
              <a:rPr lang="en-GB" sz="1920">
                <a:solidFill>
                  <a:srgbClr val="003B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Campus V, </a:t>
            </a:r>
            <a:r>
              <a:rPr lang="en-GB" sz="1920" err="1">
                <a:solidFill>
                  <a:srgbClr val="1616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neben</a:t>
            </a:r>
            <a:r>
              <a:rPr lang="en-GB" sz="1920">
                <a:solidFill>
                  <a:srgbClr val="1616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</a:t>
            </a:r>
          </a:p>
          <a:p>
            <a:pPr>
              <a:spcBef>
                <a:spcPts val="949"/>
              </a:spcBef>
              <a:buSzPct val="70000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920">
                <a:solidFill>
                  <a:srgbClr val="1616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FHV – </a:t>
            </a:r>
            <a:r>
              <a:rPr lang="en-US" sz="1920" err="1">
                <a:solidFill>
                  <a:srgbClr val="1616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Fachhochschule</a:t>
            </a:r>
            <a:r>
              <a:rPr lang="en-US" sz="1920">
                <a:solidFill>
                  <a:srgbClr val="1616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Vorarlberg</a:t>
            </a:r>
          </a:p>
          <a:p>
            <a:pPr>
              <a:spcBef>
                <a:spcPts val="949"/>
              </a:spcBef>
              <a:buSzPct val="70000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en-GB" sz="1920">
              <a:solidFill>
                <a:srgbClr val="003B44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DBBC2F0-5983-9B41-ED48-1A354CCBECDF}"/>
              </a:ext>
            </a:extLst>
          </p:cNvPr>
          <p:cNvSpPr txBox="1"/>
          <p:nvPr/>
        </p:nvSpPr>
        <p:spPr>
          <a:xfrm>
            <a:off x="3893751" y="5937521"/>
            <a:ext cx="1621918" cy="5109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60" tIns="60960" rIns="60960" bIns="60960" numCol="1" spcCol="38100" rtlCol="0" anchor="ctr">
            <a:spAutoFit/>
          </a:bodyPr>
          <a:lstStyle/>
          <a:p>
            <a:pPr algn="ctr" defTabSz="701040" hangingPunct="0"/>
            <a:r>
              <a:rPr lang="de-AT" sz="132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Nina Schwarzhans</a:t>
            </a:r>
          </a:p>
          <a:p>
            <a:pPr algn="ctr" defTabSz="701040" hangingPunct="0"/>
            <a:r>
              <a:rPr lang="de-AT" sz="1200">
                <a:latin typeface="Arial" panose="020B0604020202020204" pitchFamily="34" charset="0"/>
                <a:cs typeface="Arial" panose="020B0604020202020204" pitchFamily="34" charset="0"/>
              </a:rPr>
              <a:t>Office Managerin</a:t>
            </a:r>
            <a:endParaRPr lang="en-AT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7921CD7-5A26-C78F-CEC6-326FD24F8679}"/>
              </a:ext>
            </a:extLst>
          </p:cNvPr>
          <p:cNvSpPr txBox="1"/>
          <p:nvPr/>
        </p:nvSpPr>
        <p:spPr>
          <a:xfrm>
            <a:off x="2013353" y="5921840"/>
            <a:ext cx="1341393" cy="5109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60" tIns="60960" rIns="60960" bIns="60960" numCol="1" spcCol="38100" rtlCol="0" anchor="ctr">
            <a:spAutoFit/>
          </a:bodyPr>
          <a:lstStyle/>
          <a:p>
            <a:pPr algn="ctr" defTabSz="701040" hangingPunct="0"/>
            <a:r>
              <a:rPr lang="de-AT" sz="132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Günther Johler</a:t>
            </a:r>
          </a:p>
          <a:p>
            <a:pPr algn="ctr" defTabSz="701040" hangingPunct="0"/>
            <a:r>
              <a:rPr lang="de-AT" sz="1200">
                <a:latin typeface="Arial" panose="020B0604020202020204" pitchFamily="34" charset="0"/>
                <a:cs typeface="Arial" panose="020B0604020202020204" pitchFamily="34" charset="0"/>
              </a:rPr>
              <a:t>Managing Partner</a:t>
            </a:r>
            <a:endParaRPr lang="en-AT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7AAE503-0779-4684-52F9-0A63B1092EDD}"/>
              </a:ext>
            </a:extLst>
          </p:cNvPr>
          <p:cNvSpPr txBox="1"/>
          <p:nvPr/>
        </p:nvSpPr>
        <p:spPr>
          <a:xfrm>
            <a:off x="5899989" y="5951982"/>
            <a:ext cx="1589859" cy="5109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60" tIns="60960" rIns="60960" bIns="60960" numCol="1" spcCol="38100" rtlCol="0" anchor="ctr">
            <a:spAutoFit/>
          </a:bodyPr>
          <a:lstStyle/>
          <a:p>
            <a:pPr algn="ctr" defTabSz="701040" hangingPunct="0"/>
            <a:r>
              <a:rPr lang="de-AT" sz="132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Manuel Stanzl</a:t>
            </a:r>
          </a:p>
          <a:p>
            <a:pPr algn="ctr" defTabSz="701040" hangingPunct="0"/>
            <a:r>
              <a:rPr lang="de-AT" sz="1200" err="1">
                <a:latin typeface="Arial" panose="020B0604020202020204" pitchFamily="34" charset="0"/>
                <a:cs typeface="Arial" panose="020B0604020202020204" pitchFamily="34" charset="0"/>
              </a:rPr>
              <a:t>KeyAccount</a:t>
            </a:r>
            <a:r>
              <a:rPr lang="de-AT" sz="1200">
                <a:latin typeface="Arial" panose="020B0604020202020204" pitchFamily="34" charset="0"/>
                <a:cs typeface="Arial" panose="020B0604020202020204" pitchFamily="34" charset="0"/>
              </a:rPr>
              <a:t> Manager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1A4419A-E1E0-A96C-F85C-B7C1F837C42A}"/>
              </a:ext>
            </a:extLst>
          </p:cNvPr>
          <p:cNvSpPr txBox="1"/>
          <p:nvPr/>
        </p:nvSpPr>
        <p:spPr>
          <a:xfrm>
            <a:off x="7849353" y="5937521"/>
            <a:ext cx="2219838" cy="5109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60" tIns="60960" rIns="60960" bIns="60960" numCol="1" spcCol="38100" rtlCol="0" anchor="ctr">
            <a:spAutoFit/>
          </a:bodyPr>
          <a:lstStyle/>
          <a:p>
            <a:pPr algn="ctr" defTabSz="701040" hangingPunct="0"/>
            <a:r>
              <a:rPr lang="de-AT" sz="132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Niklas Breuss</a:t>
            </a:r>
          </a:p>
          <a:p>
            <a:pPr algn="ctr" defTabSz="701040" hangingPunct="0"/>
            <a:r>
              <a:rPr lang="de-AT" sz="1200">
                <a:latin typeface="Arial" panose="020B0604020202020204" pitchFamily="34" charset="0"/>
                <a:cs typeface="Arial" panose="020B0604020202020204" pitchFamily="34" charset="0"/>
              </a:rPr>
              <a:t>Application &amp; </a:t>
            </a:r>
            <a:r>
              <a:rPr lang="de-AT" sz="1200" err="1"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  <a:r>
              <a:rPr lang="de-AT" sz="1200">
                <a:latin typeface="Arial" panose="020B0604020202020204" pitchFamily="34" charset="0"/>
                <a:cs typeface="Arial" panose="020B0604020202020204" pitchFamily="34" charset="0"/>
              </a:rPr>
              <a:t> support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611105F5-8044-58C9-5992-F0C0CAD1E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802" y="4698621"/>
            <a:ext cx="1192496" cy="1154543"/>
          </a:xfrm>
          <a:prstGeom prst="rect">
            <a:avLst/>
          </a:prstGeom>
        </p:spPr>
      </p:pic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C4EEC8C5-F508-7DD3-8210-D55289BA6B77}"/>
              </a:ext>
            </a:extLst>
          </p:cNvPr>
          <p:cNvSpPr/>
          <p:nvPr/>
        </p:nvSpPr>
        <p:spPr>
          <a:xfrm rot="20449259">
            <a:off x="2833218" y="3074797"/>
            <a:ext cx="682217" cy="158972"/>
          </a:xfrm>
          <a:prstGeom prst="roundRect">
            <a:avLst/>
          </a:prstGeom>
          <a:noFill/>
          <a:ln w="158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algn="ctr" defTabSz="701040" hangingPunct="0"/>
            <a:endParaRPr lang="en-AT" sz="264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logo_lunatone_v1.0-01.png" descr="logo_lunatone_v1.0-01.png">
            <a:extLst>
              <a:ext uri="{FF2B5EF4-FFF2-40B4-BE49-F238E27FC236}">
                <a16:creationId xmlns:a16="http://schemas.microsoft.com/office/drawing/2014/main" id="{ACF50B2A-7556-4912-A531-0E6AA70089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204" y="63278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ine">
            <a:extLst>
              <a:ext uri="{FF2B5EF4-FFF2-40B4-BE49-F238E27FC236}">
                <a16:creationId xmlns:a16="http://schemas.microsoft.com/office/drawing/2014/main" id="{FD332032-248A-C14E-B2F8-AF44D661D5F6}"/>
              </a:ext>
            </a:extLst>
          </p:cNvPr>
          <p:cNvSpPr/>
          <p:nvPr/>
        </p:nvSpPr>
        <p:spPr>
          <a:xfrm>
            <a:off x="485775" y="586968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7" name="INPUT DEVICES, CONTROL UNITS &amp; SENSORS">
            <a:extLst>
              <a:ext uri="{FF2B5EF4-FFF2-40B4-BE49-F238E27FC236}">
                <a16:creationId xmlns:a16="http://schemas.microsoft.com/office/drawing/2014/main" id="{317D1165-A1F5-08E3-8787-2712E66993C6}"/>
              </a:ext>
            </a:extLst>
          </p:cNvPr>
          <p:cNvSpPr txBox="1"/>
          <p:nvPr/>
        </p:nvSpPr>
        <p:spPr>
          <a:xfrm>
            <a:off x="523875" y="192079"/>
            <a:ext cx="805965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DE" sz="1406"/>
              <a:t>Standort &amp; Organisation  </a:t>
            </a:r>
          </a:p>
        </p:txBody>
      </p:sp>
      <p:pic>
        <p:nvPicPr>
          <p:cNvPr id="8" name="Picture 2" descr="Profilfoto von Manuel Stanzl">
            <a:extLst>
              <a:ext uri="{FF2B5EF4-FFF2-40B4-BE49-F238E27FC236}">
                <a16:creationId xmlns:a16="http://schemas.microsoft.com/office/drawing/2014/main" id="{AD61D14C-CA72-166B-3649-F4EE159CF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3" r="6109" b="9541"/>
          <a:stretch/>
        </p:blipFill>
        <p:spPr bwMode="auto">
          <a:xfrm>
            <a:off x="6109888" y="4748469"/>
            <a:ext cx="1108802" cy="115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E75D836-2F3A-2DFC-25D8-3B8B6B8E5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3949" y="5356271"/>
            <a:ext cx="516589" cy="180056"/>
          </a:xfrm>
          <a:prstGeom prst="rect">
            <a:avLst/>
          </a:prstGeom>
        </p:spPr>
      </p:pic>
      <p:pic>
        <p:nvPicPr>
          <p:cNvPr id="10" name="Grafik 9" descr="Ein Bild, das Menschliches Gesicht, Person, Lächeln, Vorderkopf enthält.&#10;&#10;Beschreibung automatisch generiert.">
            <a:extLst>
              <a:ext uri="{FF2B5EF4-FFF2-40B4-BE49-F238E27FC236}">
                <a16:creationId xmlns:a16="http://schemas.microsoft.com/office/drawing/2014/main" id="{243F81ED-5C09-B699-B224-CB326412A4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6008" y="4771073"/>
            <a:ext cx="920496" cy="115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2424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logo_lunatone_v1.0-01.png" descr="logo_lunatone_v1.0-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874" y="5295306"/>
            <a:ext cx="2528252" cy="699044"/>
          </a:xfrm>
          <a:prstGeom prst="rect">
            <a:avLst/>
          </a:prstGeom>
          <a:ln w="12700">
            <a:miter lim="400000"/>
          </a:ln>
        </p:spPr>
      </p:pic>
      <p:sp>
        <p:nvSpPr>
          <p:cNvPr id="936" name="expertise and passion for advanced technologies…"/>
          <p:cNvSpPr txBox="1"/>
          <p:nvPr/>
        </p:nvSpPr>
        <p:spPr>
          <a:xfrm>
            <a:off x="3535708" y="5895928"/>
            <a:ext cx="5120584" cy="621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algn="ctr" defTabSz="642845">
              <a:defRPr sz="13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200"/>
              <a:t>expertise and passion for advanced technologies </a:t>
            </a:r>
          </a:p>
          <a:p>
            <a:pPr algn="ctr" defTabSz="642845">
              <a:defRPr sz="13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200"/>
              <a:t>and pioneering systems</a:t>
            </a:r>
          </a:p>
        </p:txBody>
      </p:sp>
      <p:pic>
        <p:nvPicPr>
          <p:cNvPr id="937" name="DALI Webslider.png" descr="DALI Webslider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0178" y="2496537"/>
            <a:ext cx="2528252" cy="2400374"/>
          </a:xfrm>
          <a:prstGeom prst="rect">
            <a:avLst/>
          </a:prstGeom>
          <a:ln>
            <a:noFill/>
          </a:ln>
          <a:effectLst>
            <a:outerShdw blurRad="279400" dist="139700" dir="3300000" algn="tl" rotWithShape="0">
              <a:srgbClr val="333333">
                <a:alpha val="40000"/>
              </a:srgbClr>
            </a:outerShdw>
          </a:effectLst>
        </p:spPr>
      </p:pic>
      <p:pic>
        <p:nvPicPr>
          <p:cNvPr id="938" name="image8.png" descr="image8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536" y="6307014"/>
            <a:ext cx="694414" cy="2865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1" name="Group"/>
          <p:cNvGrpSpPr/>
          <p:nvPr/>
        </p:nvGrpSpPr>
        <p:grpSpPr>
          <a:xfrm>
            <a:off x="6495039" y="6307014"/>
            <a:ext cx="766924" cy="286541"/>
            <a:chOff x="0" y="0"/>
            <a:chExt cx="1090735" cy="407521"/>
          </a:xfrm>
        </p:grpSpPr>
        <p:pic>
          <p:nvPicPr>
            <p:cNvPr id="939" name="Lunatone-DALI2-Thumbnail.png" descr="Lunatone-DALI2-Thumbnail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50" y="66829"/>
              <a:ext cx="1043386" cy="291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1" extrusionOk="0">
                  <a:moveTo>
                    <a:pt x="14518" y="7"/>
                  </a:moveTo>
                  <a:cubicBezTo>
                    <a:pt x="14474" y="43"/>
                    <a:pt x="14633" y="216"/>
                    <a:pt x="14986" y="506"/>
                  </a:cubicBezTo>
                  <a:cubicBezTo>
                    <a:pt x="16101" y="1419"/>
                    <a:pt x="17067" y="2681"/>
                    <a:pt x="17804" y="4140"/>
                  </a:cubicBezTo>
                  <a:cubicBezTo>
                    <a:pt x="17806" y="4143"/>
                    <a:pt x="17811" y="4167"/>
                    <a:pt x="17812" y="4169"/>
                  </a:cubicBezTo>
                  <a:cubicBezTo>
                    <a:pt x="17816" y="4177"/>
                    <a:pt x="17817" y="4162"/>
                    <a:pt x="17821" y="4169"/>
                  </a:cubicBezTo>
                  <a:cubicBezTo>
                    <a:pt x="18515" y="5554"/>
                    <a:pt x="19009" y="7110"/>
                    <a:pt x="19209" y="8683"/>
                  </a:cubicBezTo>
                  <a:cubicBezTo>
                    <a:pt x="19354" y="9823"/>
                    <a:pt x="19344" y="11519"/>
                    <a:pt x="19193" y="12669"/>
                  </a:cubicBezTo>
                  <a:cubicBezTo>
                    <a:pt x="19027" y="13929"/>
                    <a:pt x="18694" y="15144"/>
                    <a:pt x="18215" y="16275"/>
                  </a:cubicBezTo>
                  <a:cubicBezTo>
                    <a:pt x="18147" y="16437"/>
                    <a:pt x="18055" y="16629"/>
                    <a:pt x="17944" y="16861"/>
                  </a:cubicBezTo>
                  <a:cubicBezTo>
                    <a:pt x="17940" y="16868"/>
                    <a:pt x="17939" y="16883"/>
                    <a:pt x="17936" y="16890"/>
                  </a:cubicBezTo>
                  <a:cubicBezTo>
                    <a:pt x="17210" y="18387"/>
                    <a:pt x="16228" y="19717"/>
                    <a:pt x="15044" y="20730"/>
                  </a:cubicBezTo>
                  <a:cubicBezTo>
                    <a:pt x="14154" y="21490"/>
                    <a:pt x="14274" y="21571"/>
                    <a:pt x="15471" y="21023"/>
                  </a:cubicBezTo>
                  <a:cubicBezTo>
                    <a:pt x="18713" y="19538"/>
                    <a:pt x="20957" y="16223"/>
                    <a:pt x="21510" y="12142"/>
                  </a:cubicBezTo>
                  <a:cubicBezTo>
                    <a:pt x="21554" y="11815"/>
                    <a:pt x="21583" y="11521"/>
                    <a:pt x="21600" y="11233"/>
                  </a:cubicBezTo>
                  <a:cubicBezTo>
                    <a:pt x="21595" y="10614"/>
                    <a:pt x="21589" y="10321"/>
                    <a:pt x="21584" y="9914"/>
                  </a:cubicBezTo>
                  <a:cubicBezTo>
                    <a:pt x="21561" y="9639"/>
                    <a:pt x="21532" y="9355"/>
                    <a:pt x="21485" y="9035"/>
                  </a:cubicBezTo>
                  <a:cubicBezTo>
                    <a:pt x="21191" y="7016"/>
                    <a:pt x="20483" y="5220"/>
                    <a:pt x="19439" y="3730"/>
                  </a:cubicBezTo>
                  <a:cubicBezTo>
                    <a:pt x="19419" y="3700"/>
                    <a:pt x="19402" y="3671"/>
                    <a:pt x="19382" y="3642"/>
                  </a:cubicBezTo>
                  <a:cubicBezTo>
                    <a:pt x="18323" y="2161"/>
                    <a:pt x="16930" y="1003"/>
                    <a:pt x="15274" y="271"/>
                  </a:cubicBezTo>
                  <a:cubicBezTo>
                    <a:pt x="14815" y="69"/>
                    <a:pt x="14562" y="-29"/>
                    <a:pt x="14518" y="7"/>
                  </a:cubicBezTo>
                  <a:close/>
                  <a:moveTo>
                    <a:pt x="5694" y="7042"/>
                  </a:moveTo>
                  <a:lnTo>
                    <a:pt x="5759" y="7247"/>
                  </a:lnTo>
                  <a:cubicBezTo>
                    <a:pt x="5745" y="7159"/>
                    <a:pt x="5750" y="7089"/>
                    <a:pt x="5751" y="7042"/>
                  </a:cubicBezTo>
                  <a:lnTo>
                    <a:pt x="5694" y="7042"/>
                  </a:lnTo>
                  <a:close/>
                  <a:moveTo>
                    <a:pt x="20228" y="7042"/>
                  </a:moveTo>
                  <a:cubicBezTo>
                    <a:pt x="20446" y="7042"/>
                    <a:pt x="20512" y="7148"/>
                    <a:pt x="20672" y="7716"/>
                  </a:cubicBezTo>
                  <a:cubicBezTo>
                    <a:pt x="20994" y="8866"/>
                    <a:pt x="20909" y="10035"/>
                    <a:pt x="20368" y="12025"/>
                  </a:cubicBezTo>
                  <a:lnTo>
                    <a:pt x="20055" y="13168"/>
                  </a:lnTo>
                  <a:lnTo>
                    <a:pt x="20442" y="13109"/>
                  </a:lnTo>
                  <a:lnTo>
                    <a:pt x="20828" y="13080"/>
                  </a:lnTo>
                  <a:lnTo>
                    <a:pt x="20828" y="13754"/>
                  </a:lnTo>
                  <a:lnTo>
                    <a:pt x="20828" y="14428"/>
                  </a:lnTo>
                  <a:lnTo>
                    <a:pt x="20162" y="14487"/>
                  </a:lnTo>
                  <a:cubicBezTo>
                    <a:pt x="19746" y="14521"/>
                    <a:pt x="19477" y="14465"/>
                    <a:pt x="19456" y="14340"/>
                  </a:cubicBezTo>
                  <a:cubicBezTo>
                    <a:pt x="19413" y="14092"/>
                    <a:pt x="19545" y="13055"/>
                    <a:pt x="19620" y="13050"/>
                  </a:cubicBezTo>
                  <a:cubicBezTo>
                    <a:pt x="19718" y="13045"/>
                    <a:pt x="19815" y="12726"/>
                    <a:pt x="19792" y="12493"/>
                  </a:cubicBezTo>
                  <a:cubicBezTo>
                    <a:pt x="19780" y="12368"/>
                    <a:pt x="19918" y="11712"/>
                    <a:pt x="20096" y="11028"/>
                  </a:cubicBezTo>
                  <a:cubicBezTo>
                    <a:pt x="20382" y="9935"/>
                    <a:pt x="20419" y="9699"/>
                    <a:pt x="20409" y="9064"/>
                  </a:cubicBezTo>
                  <a:cubicBezTo>
                    <a:pt x="20397" y="8353"/>
                    <a:pt x="20391" y="8331"/>
                    <a:pt x="20162" y="8331"/>
                  </a:cubicBezTo>
                  <a:cubicBezTo>
                    <a:pt x="20034" y="8331"/>
                    <a:pt x="19943" y="8399"/>
                    <a:pt x="19957" y="8478"/>
                  </a:cubicBezTo>
                  <a:cubicBezTo>
                    <a:pt x="20018" y="8830"/>
                    <a:pt x="19852" y="9416"/>
                    <a:pt x="19694" y="9416"/>
                  </a:cubicBezTo>
                  <a:cubicBezTo>
                    <a:pt x="19488" y="9416"/>
                    <a:pt x="19449" y="9026"/>
                    <a:pt x="19562" y="8243"/>
                  </a:cubicBezTo>
                  <a:cubicBezTo>
                    <a:pt x="19676" y="7463"/>
                    <a:pt x="19907" y="7042"/>
                    <a:pt x="20228" y="7042"/>
                  </a:cubicBezTo>
                  <a:close/>
                  <a:moveTo>
                    <a:pt x="5990" y="8068"/>
                  </a:moveTo>
                  <a:cubicBezTo>
                    <a:pt x="6024" y="8259"/>
                    <a:pt x="6058" y="8467"/>
                    <a:pt x="6080" y="8712"/>
                  </a:cubicBezTo>
                  <a:cubicBezTo>
                    <a:pt x="6080" y="8686"/>
                    <a:pt x="6080" y="8616"/>
                    <a:pt x="6080" y="8595"/>
                  </a:cubicBezTo>
                  <a:cubicBezTo>
                    <a:pt x="6079" y="8301"/>
                    <a:pt x="6060" y="8079"/>
                    <a:pt x="6039" y="8126"/>
                  </a:cubicBezTo>
                  <a:cubicBezTo>
                    <a:pt x="6031" y="8144"/>
                    <a:pt x="6005" y="8094"/>
                    <a:pt x="5990" y="8068"/>
                  </a:cubicBezTo>
                  <a:close/>
                  <a:moveTo>
                    <a:pt x="8553" y="8742"/>
                  </a:moveTo>
                  <a:lnTo>
                    <a:pt x="8545" y="8800"/>
                  </a:lnTo>
                  <a:cubicBezTo>
                    <a:pt x="8548" y="8803"/>
                    <a:pt x="8557" y="8845"/>
                    <a:pt x="8561" y="8859"/>
                  </a:cubicBezTo>
                  <a:lnTo>
                    <a:pt x="8553" y="8742"/>
                  </a:lnTo>
                  <a:close/>
                  <a:moveTo>
                    <a:pt x="0" y="13490"/>
                  </a:moveTo>
                  <a:cubicBezTo>
                    <a:pt x="19" y="13571"/>
                    <a:pt x="32" y="13655"/>
                    <a:pt x="49" y="13725"/>
                  </a:cubicBezTo>
                  <a:cubicBezTo>
                    <a:pt x="49" y="13704"/>
                    <a:pt x="48" y="13682"/>
                    <a:pt x="49" y="13666"/>
                  </a:cubicBezTo>
                  <a:cubicBezTo>
                    <a:pt x="55" y="13558"/>
                    <a:pt x="31" y="13487"/>
                    <a:pt x="0" y="13490"/>
                  </a:cubicBezTo>
                  <a:close/>
                  <a:moveTo>
                    <a:pt x="5751" y="14193"/>
                  </a:moveTo>
                  <a:lnTo>
                    <a:pt x="5644" y="14516"/>
                  </a:lnTo>
                  <a:lnTo>
                    <a:pt x="6409" y="14516"/>
                  </a:lnTo>
                  <a:lnTo>
                    <a:pt x="6482" y="14516"/>
                  </a:lnTo>
                  <a:cubicBezTo>
                    <a:pt x="6089" y="14516"/>
                    <a:pt x="5751" y="14434"/>
                    <a:pt x="5735" y="14340"/>
                  </a:cubicBezTo>
                  <a:cubicBezTo>
                    <a:pt x="5730" y="14310"/>
                    <a:pt x="5746" y="14249"/>
                    <a:pt x="5751" y="14193"/>
                  </a:cubicBezTo>
                  <a:close/>
                  <a:moveTo>
                    <a:pt x="8109" y="14193"/>
                  </a:moveTo>
                  <a:lnTo>
                    <a:pt x="8085" y="14516"/>
                  </a:lnTo>
                  <a:lnTo>
                    <a:pt x="8389" y="14516"/>
                  </a:lnTo>
                  <a:cubicBezTo>
                    <a:pt x="8227" y="14470"/>
                    <a:pt x="8139" y="14378"/>
                    <a:pt x="8109" y="14193"/>
                  </a:cubicBezTo>
                  <a:close/>
                  <a:moveTo>
                    <a:pt x="205" y="14311"/>
                  </a:moveTo>
                  <a:lnTo>
                    <a:pt x="263" y="14516"/>
                  </a:lnTo>
                  <a:lnTo>
                    <a:pt x="1224" y="14516"/>
                  </a:lnTo>
                  <a:cubicBezTo>
                    <a:pt x="675" y="14479"/>
                    <a:pt x="301" y="14434"/>
                    <a:pt x="205" y="14311"/>
                  </a:cubicBezTo>
                  <a:close/>
                  <a:moveTo>
                    <a:pt x="9950" y="14369"/>
                  </a:moveTo>
                  <a:lnTo>
                    <a:pt x="9966" y="14516"/>
                  </a:lnTo>
                  <a:lnTo>
                    <a:pt x="10484" y="14516"/>
                  </a:lnTo>
                  <a:lnTo>
                    <a:pt x="10993" y="14516"/>
                  </a:lnTo>
                  <a:lnTo>
                    <a:pt x="10993" y="14428"/>
                  </a:lnTo>
                  <a:lnTo>
                    <a:pt x="10492" y="14487"/>
                  </a:lnTo>
                  <a:cubicBezTo>
                    <a:pt x="10193" y="14518"/>
                    <a:pt x="10003" y="14472"/>
                    <a:pt x="9950" y="14369"/>
                  </a:cubicBezTo>
                  <a:close/>
                  <a:moveTo>
                    <a:pt x="15126" y="14428"/>
                  </a:moveTo>
                  <a:lnTo>
                    <a:pt x="15126" y="14516"/>
                  </a:lnTo>
                  <a:lnTo>
                    <a:pt x="15413" y="14516"/>
                  </a:lnTo>
                  <a:cubicBezTo>
                    <a:pt x="15270" y="14492"/>
                    <a:pt x="15146" y="14472"/>
                    <a:pt x="15126" y="14428"/>
                  </a:cubicBezTo>
                  <a:close/>
                  <a:moveTo>
                    <a:pt x="18001" y="15219"/>
                  </a:moveTo>
                  <a:cubicBezTo>
                    <a:pt x="18002" y="15232"/>
                    <a:pt x="17987" y="15263"/>
                    <a:pt x="17985" y="15278"/>
                  </a:cubicBezTo>
                  <a:lnTo>
                    <a:pt x="18018" y="15219"/>
                  </a:lnTo>
                  <a:lnTo>
                    <a:pt x="18001" y="15219"/>
                  </a:lnTo>
                  <a:close/>
                  <a:moveTo>
                    <a:pt x="14041" y="21462"/>
                  </a:moveTo>
                  <a:lnTo>
                    <a:pt x="14008" y="21492"/>
                  </a:lnTo>
                  <a:cubicBezTo>
                    <a:pt x="14004" y="21519"/>
                    <a:pt x="14018" y="21541"/>
                    <a:pt x="14049" y="21550"/>
                  </a:cubicBezTo>
                  <a:lnTo>
                    <a:pt x="14156" y="21521"/>
                  </a:lnTo>
                  <a:cubicBezTo>
                    <a:pt x="14165" y="21504"/>
                    <a:pt x="14165" y="21487"/>
                    <a:pt x="14148" y="21462"/>
                  </a:cubicBezTo>
                  <a:cubicBezTo>
                    <a:pt x="14119" y="21420"/>
                    <a:pt x="14077" y="21439"/>
                    <a:pt x="14041" y="2146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940" name="image8.png" descr="image8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7610" cy="4075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42" name="Thank you for your attention!…"/>
          <p:cNvSpPr txBox="1"/>
          <p:nvPr/>
        </p:nvSpPr>
        <p:spPr>
          <a:xfrm>
            <a:off x="3194304" y="1274519"/>
            <a:ext cx="5496569" cy="869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321422">
              <a:lnSpc>
                <a:spcPts val="3586"/>
              </a:lnSpc>
              <a:defRPr sz="2633">
                <a:latin typeface="Helvetica"/>
                <a:ea typeface="Helvetica"/>
                <a:cs typeface="Helvetica"/>
                <a:sym typeface="Helvetica"/>
              </a:defRPr>
            </a:pPr>
            <a:r>
              <a:rPr sz="1850" b="1"/>
              <a:t>Thank you for your attention!</a:t>
            </a:r>
          </a:p>
          <a:p>
            <a:pPr>
              <a:spcBef>
                <a:spcPts val="353"/>
              </a:spcBef>
              <a:defRPr sz="2633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sz="1850"/>
              <a:t>We look forward to working together on future projects.</a:t>
            </a:r>
          </a:p>
        </p:txBody>
      </p:sp>
      <p:pic>
        <p:nvPicPr>
          <p:cNvPr id="11" name="DALI Webslider.png" descr="DALI Webslider.png">
            <a:extLst>
              <a:ext uri="{FF2B5EF4-FFF2-40B4-BE49-F238E27FC236}">
                <a16:creationId xmlns:a16="http://schemas.microsoft.com/office/drawing/2014/main" id="{3EDA3B0F-C50B-AC4C-A628-63942114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7302" y="2460277"/>
            <a:ext cx="2317945" cy="2400374"/>
          </a:xfrm>
          <a:prstGeom prst="rect">
            <a:avLst/>
          </a:prstGeom>
          <a:ln>
            <a:noFill/>
          </a:ln>
          <a:effectLst>
            <a:outerShdw blurRad="279400" dist="139700" dir="3300000" algn="tl" rotWithShape="0">
              <a:srgbClr val="333333">
                <a:alpha val="35000"/>
              </a:srgbClr>
            </a:outerShdw>
          </a:effectLst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F899422D-076B-8C4C-A095-71BAF1255E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2729" y="2490311"/>
            <a:ext cx="2962699" cy="268630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789D5D3-AC74-C41D-F3C1-3061A9DF79D5}"/>
              </a:ext>
            </a:extLst>
          </p:cNvPr>
          <p:cNvSpPr/>
          <p:nvPr/>
        </p:nvSpPr>
        <p:spPr>
          <a:xfrm>
            <a:off x="6096000" y="3036361"/>
            <a:ext cx="5598497" cy="1405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algn="ctr" defTabSz="701040" hangingPunct="0"/>
            <a:endParaRPr lang="de-AT" sz="264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31A8E1E-C738-1EF3-B5BA-D88A0CB44D34}"/>
              </a:ext>
            </a:extLst>
          </p:cNvPr>
          <p:cNvSpPr/>
          <p:nvPr/>
        </p:nvSpPr>
        <p:spPr>
          <a:xfrm>
            <a:off x="6045122" y="5041232"/>
            <a:ext cx="5649376" cy="1213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algn="ctr" defTabSz="701040" hangingPunct="0"/>
            <a:endParaRPr lang="de-AT" sz="264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FE67F72-CFDE-37DB-D39F-B3B872286424}"/>
              </a:ext>
            </a:extLst>
          </p:cNvPr>
          <p:cNvSpPr/>
          <p:nvPr/>
        </p:nvSpPr>
        <p:spPr>
          <a:xfrm>
            <a:off x="6069876" y="1410976"/>
            <a:ext cx="5624621" cy="13061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algn="ctr" defTabSz="701040" hangingPunct="0"/>
            <a:endParaRPr lang="de-AT" sz="264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8" name="logo_lunatone_v1.0-01.png" descr="logo_lunatone_v1.0-01.png">
            <a:extLst>
              <a:ext uri="{FF2B5EF4-FFF2-40B4-BE49-F238E27FC236}">
                <a16:creationId xmlns:a16="http://schemas.microsoft.com/office/drawing/2014/main" id="{ED2054B8-91DE-4A42-9D43-5C24A99DFE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Line">
            <a:extLst>
              <a:ext uri="{FF2B5EF4-FFF2-40B4-BE49-F238E27FC236}">
                <a16:creationId xmlns:a16="http://schemas.microsoft.com/office/drawing/2014/main" id="{BF5AAA6B-5E06-124A-B98D-CB2AD03C278D}"/>
              </a:ext>
            </a:extLst>
          </p:cNvPr>
          <p:cNvSpPr/>
          <p:nvPr/>
        </p:nvSpPr>
        <p:spPr>
          <a:xfrm>
            <a:off x="603401" y="491536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20" name="INPUT DEVICES, CONTROL UNITS &amp; SENSORS">
            <a:extLst>
              <a:ext uri="{FF2B5EF4-FFF2-40B4-BE49-F238E27FC236}">
                <a16:creationId xmlns:a16="http://schemas.microsoft.com/office/drawing/2014/main" id="{3B854FEE-E606-734A-AFD8-555412902E8F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AT" sz="1406"/>
              <a:t>Marketing Tools </a:t>
            </a:r>
            <a:endParaRPr sz="1406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A565683E-F7B2-7AAB-E5A5-69375989A90D}"/>
              </a:ext>
            </a:extLst>
          </p:cNvPr>
          <p:cNvSpPr txBox="1">
            <a:spLocks/>
          </p:cNvSpPr>
          <p:nvPr/>
        </p:nvSpPr>
        <p:spPr>
          <a:xfrm>
            <a:off x="691294" y="970813"/>
            <a:ext cx="9999020" cy="563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60" tIns="60960" rIns="60960" bIns="60960" anchor="ctr">
            <a:normAutofit/>
          </a:bodyPr>
          <a:lstStyle>
            <a:lvl1pPr marL="162757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1pPr>
            <a:lvl2pPr marL="42316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683580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943992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1204403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1464814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1725225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1985637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224604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pPr marL="312493" lvl="1" indent="0">
              <a:spcBef>
                <a:spcPts val="720"/>
              </a:spcBef>
              <a:buNone/>
            </a:pPr>
            <a:endParaRPr lang="de-AT" sz="132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720"/>
              </a:spcBef>
              <a:buFont typeface="Arial" panose="020B0604020202020204" pitchFamily="34" charset="0"/>
              <a:buChar char="•"/>
            </a:pPr>
            <a:r>
              <a:rPr lang="de-AT" sz="1680" b="1">
                <a:latin typeface="Arial" panose="020B0604020202020204" pitchFamily="34" charset="0"/>
                <a:cs typeface="Arial" panose="020B0604020202020204" pitchFamily="34" charset="0"/>
              </a:rPr>
              <a:t>Lunatone Präsentationen / </a:t>
            </a:r>
            <a:r>
              <a:rPr lang="de-AT" sz="1680" b="1" err="1">
                <a:latin typeface="Arial" panose="020B0604020202020204" pitchFamily="34" charset="0"/>
                <a:cs typeface="Arial" panose="020B0604020202020204" pitchFamily="34" charset="0"/>
              </a:rPr>
              <a:t>Applikations</a:t>
            </a:r>
            <a:r>
              <a:rPr lang="de-AT" sz="1680" b="1">
                <a:latin typeface="Arial" panose="020B0604020202020204" pitchFamily="34" charset="0"/>
                <a:cs typeface="Arial" panose="020B0604020202020204" pitchFamily="34" charset="0"/>
              </a:rPr>
              <a:t> Präsentationen</a:t>
            </a:r>
            <a:endParaRPr lang="de-AT" sz="168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0411" lvl="1" indent="0">
              <a:spcBef>
                <a:spcPts val="720"/>
              </a:spcBef>
              <a:buNone/>
            </a:pPr>
            <a:endParaRPr lang="de-AT" sz="168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0411" lvl="1" indent="0">
              <a:spcBef>
                <a:spcPts val="720"/>
              </a:spcBef>
              <a:buNone/>
            </a:pPr>
            <a:endParaRPr lang="de-AT" sz="168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0411" lvl="1" indent="0">
              <a:spcBef>
                <a:spcPts val="720"/>
              </a:spcBef>
              <a:buNone/>
            </a:pPr>
            <a:endParaRPr lang="de-AT" sz="168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720"/>
              </a:spcBef>
              <a:buFont typeface="Arial" panose="020B0604020202020204" pitchFamily="34" charset="0"/>
              <a:buChar char="•"/>
            </a:pPr>
            <a:endParaRPr lang="de-AT" sz="168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720"/>
              </a:spcBef>
              <a:buFont typeface="Arial" panose="020B0604020202020204" pitchFamily="34" charset="0"/>
              <a:buChar char="•"/>
            </a:pPr>
            <a:r>
              <a:rPr lang="de-AT" sz="1680" b="1">
                <a:latin typeface="Arial" panose="020B0604020202020204" pitchFamily="34" charset="0"/>
                <a:cs typeface="Arial" panose="020B0604020202020204" pitchFamily="34" charset="0"/>
              </a:rPr>
              <a:t>Neue Version der Lunatone Broschüre</a:t>
            </a:r>
          </a:p>
          <a:p>
            <a:pPr marL="312493" lvl="1" indent="0">
              <a:spcBef>
                <a:spcPts val="720"/>
              </a:spcBef>
              <a:buNone/>
            </a:pPr>
            <a:endParaRPr lang="de-AT" sz="168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2493" lvl="1" indent="0">
              <a:spcBef>
                <a:spcPts val="720"/>
              </a:spcBef>
              <a:buNone/>
            </a:pPr>
            <a:endParaRPr lang="de-AT" sz="168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2493" lvl="1" indent="0">
              <a:spcBef>
                <a:spcPts val="720"/>
              </a:spcBef>
              <a:buNone/>
            </a:pPr>
            <a:endParaRPr lang="de-AT" sz="168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0411" lvl="1" indent="0">
              <a:spcBef>
                <a:spcPts val="720"/>
              </a:spcBef>
              <a:buNone/>
            </a:pPr>
            <a:endParaRPr lang="de-AT" sz="168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720"/>
              </a:spcBef>
              <a:buFont typeface="Arial" panose="020B0604020202020204" pitchFamily="34" charset="0"/>
              <a:buChar char="•"/>
            </a:pPr>
            <a:r>
              <a:rPr lang="de-AT" sz="1680" b="1">
                <a:latin typeface="Arial" panose="020B0604020202020204" pitchFamily="34" charset="0"/>
                <a:cs typeface="Arial" panose="020B0604020202020204" pitchFamily="34" charset="0"/>
              </a:rPr>
              <a:t>Lunatone Neu Produkte  – Video in </a:t>
            </a:r>
            <a:r>
              <a:rPr lang="de-AT" sz="1680" b="1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de-AT" sz="1406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720"/>
              </a:spcBef>
            </a:pPr>
            <a:endParaRPr lang="de-AT" sz="1406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720"/>
              </a:spcBef>
            </a:pPr>
            <a:endParaRPr lang="de-AT" sz="1406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720"/>
              </a:spcBef>
            </a:pPr>
            <a:endParaRPr lang="de-AT" sz="1406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720"/>
              </a:spcBef>
            </a:pPr>
            <a:endParaRPr lang="de-AT" sz="1406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720"/>
              </a:spcBef>
            </a:pPr>
            <a:endParaRPr lang="de-AT" sz="1406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720"/>
              </a:spcBef>
            </a:pPr>
            <a:endParaRPr lang="de-AT" sz="1406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2493" lvl="1" indent="0">
              <a:spcBef>
                <a:spcPts val="720"/>
              </a:spcBef>
              <a:buNone/>
            </a:pPr>
            <a:endParaRPr lang="de-AT" sz="1406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2493" lvl="1" indent="0">
              <a:spcBef>
                <a:spcPts val="720"/>
              </a:spcBef>
              <a:buNone/>
            </a:pPr>
            <a:endParaRPr lang="de-AT" sz="140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539197C-1A17-AF72-D413-BD7181145685}"/>
              </a:ext>
            </a:extLst>
          </p:cNvPr>
          <p:cNvSpPr txBox="1"/>
          <p:nvPr/>
        </p:nvSpPr>
        <p:spPr>
          <a:xfrm>
            <a:off x="6303673" y="5411498"/>
            <a:ext cx="4439805" cy="4555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60" tIns="60960" rIns="60960" bIns="60960" numCol="1" spcCol="38100" rtlCol="0" anchor="ctr">
            <a:spAutoFit/>
          </a:bodyPr>
          <a:lstStyle/>
          <a:p>
            <a:pPr marL="205740" indent="-205740" defTabSz="701040" hangingPunct="0">
              <a:buFont typeface="Arial" panose="020B0604020202020204" pitchFamily="34" charset="0"/>
              <a:buChar char="•"/>
            </a:pPr>
            <a:r>
              <a:rPr lang="de-AT" sz="1200">
                <a:latin typeface="Arial" panose="020B0604020202020204" pitchFamily="34" charset="0"/>
                <a:cs typeface="Arial" panose="020B0604020202020204" pitchFamily="34" charset="0"/>
              </a:rPr>
              <a:t>Produkt Video Neuprodukte – Features / (Inbetriebnahme?)</a:t>
            </a:r>
            <a:r>
              <a:rPr lang="de-AT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</a:p>
          <a:p>
            <a:pPr defTabSz="701040" hangingPunct="0"/>
            <a:r>
              <a:rPr lang="de-AT" sz="96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Erstes Beispiel: DALI-2  RTC+ </a:t>
            </a:r>
            <a:r>
              <a:rPr lang="de-AT" sz="96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Timer</a:t>
            </a:r>
            <a:endParaRPr lang="de-AT" sz="96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06FA741-8FC9-687B-D4C3-004FE8CB9B0A}"/>
              </a:ext>
            </a:extLst>
          </p:cNvPr>
          <p:cNvSpPr txBox="1"/>
          <p:nvPr/>
        </p:nvSpPr>
        <p:spPr>
          <a:xfrm>
            <a:off x="6550963" y="3139342"/>
            <a:ext cx="2283317" cy="12126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60" tIns="60960" rIns="60960" bIns="60960" numCol="1" spcCol="38100" rtlCol="0" anchor="ctr">
            <a:spAutoFit/>
          </a:bodyPr>
          <a:lstStyle/>
          <a:p>
            <a:pPr defTabSz="701040" hangingPunct="0"/>
            <a:r>
              <a:rPr lang="de-AT" sz="1200">
                <a:latin typeface="Arial" panose="020B0604020202020204" pitchFamily="34" charset="0"/>
                <a:cs typeface="Arial" panose="020B0604020202020204" pitchFamily="34" charset="0"/>
              </a:rPr>
              <a:t>Inhalt: </a:t>
            </a: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r>
              <a:rPr lang="de-AT" sz="1200">
                <a:latin typeface="Arial" panose="020B0604020202020204" pitchFamily="34" charset="0"/>
                <a:cs typeface="Arial" panose="020B0604020202020204" pitchFamily="34" charset="0"/>
              </a:rPr>
              <a:t>Applikationsbeispiele</a:t>
            </a: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r>
              <a:rPr lang="de-AT" sz="1200">
                <a:latin typeface="Arial" panose="020B0604020202020204" pitchFamily="34" charset="0"/>
                <a:cs typeface="Arial" panose="020B0604020202020204" pitchFamily="34" charset="0"/>
              </a:rPr>
              <a:t>Produkt Übersicht </a:t>
            </a: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r>
              <a:rPr lang="de-AT" sz="1200">
                <a:latin typeface="Arial" panose="020B0604020202020204" pitchFamily="34" charset="0"/>
                <a:cs typeface="Arial" panose="020B0604020202020204" pitchFamily="34" charset="0"/>
              </a:rPr>
              <a:t>Kurze Produkt Beschreibung</a:t>
            </a:r>
            <a:endParaRPr lang="de-AT" sz="1200">
              <a:cs typeface="Arial" panose="020B0604020202020204" pitchFamily="34" charset="0"/>
            </a:endParaRPr>
          </a:p>
          <a:p>
            <a:pPr defTabSz="701040" hangingPunct="0"/>
            <a:endParaRPr lang="de-AT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701040" hangingPunct="0"/>
            <a:r>
              <a:rPr lang="de-AT" sz="1080">
                <a:latin typeface="Arial" panose="020B0604020202020204" pitchFamily="34" charset="0"/>
                <a:cs typeface="Arial" panose="020B0604020202020204" pitchFamily="34" charset="0"/>
              </a:rPr>
              <a:t>Zieldatum: Nov 2023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24DA6BC-0C25-66B5-6360-E316C2998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356" y="3039896"/>
            <a:ext cx="789533" cy="11218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9C969D84-ED10-78BE-F6D9-0ACF7692E085}"/>
              </a:ext>
            </a:extLst>
          </p:cNvPr>
          <p:cNvSpPr txBox="1"/>
          <p:nvPr/>
        </p:nvSpPr>
        <p:spPr>
          <a:xfrm>
            <a:off x="6507568" y="1502912"/>
            <a:ext cx="3437479" cy="1046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60" tIns="60960" rIns="60960" bIns="60960" numCol="1" spcCol="38100" rtlCol="0" anchor="ctr">
            <a:spAutoFit/>
          </a:bodyPr>
          <a:lstStyle/>
          <a:p>
            <a:pPr defTabSz="701040" hangingPunct="0"/>
            <a:r>
              <a:rPr lang="de-AT" sz="1200">
                <a:latin typeface="Arial" panose="020B0604020202020204" pitchFamily="34" charset="0"/>
                <a:cs typeface="Arial" panose="020B0604020202020204" pitchFamily="34" charset="0"/>
              </a:rPr>
              <a:t>Präsentationen  </a:t>
            </a: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r>
              <a:rPr lang="de-AT" sz="1200">
                <a:latin typeface="Arial" panose="020B0604020202020204" pitchFamily="34" charset="0"/>
                <a:cs typeface="Arial" panose="020B0604020202020204" pitchFamily="34" charset="0"/>
              </a:rPr>
              <a:t>The Power </a:t>
            </a:r>
            <a:r>
              <a:rPr lang="de-AT" sz="12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AT" sz="1200">
                <a:latin typeface="Arial" panose="020B0604020202020204" pitchFamily="34" charset="0"/>
                <a:cs typeface="Arial" panose="020B0604020202020204" pitchFamily="34" charset="0"/>
              </a:rPr>
              <a:t> DALI 2 </a:t>
            </a:r>
          </a:p>
          <a:p>
            <a:pPr marL="662940" lvl="1" indent="-205740" defTabSz="701040" hangingPunct="0">
              <a:buFont typeface="Arial" panose="020B0604020202020204" pitchFamily="34" charset="0"/>
              <a:buChar char="•"/>
            </a:pPr>
            <a:r>
              <a:rPr lang="de-AT" sz="1200">
                <a:latin typeface="Arial" panose="020B0604020202020204" pitchFamily="34" charset="0"/>
                <a:cs typeface="Arial" panose="020B0604020202020204" pitchFamily="34" charset="0"/>
              </a:rPr>
              <a:t>Inhalt: DALI 2, Produkte und Lösungen</a:t>
            </a: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r>
              <a:rPr lang="de-AT" sz="1200" err="1">
                <a:latin typeface="Arial" panose="020B0604020202020204" pitchFamily="34" charset="0"/>
                <a:cs typeface="Arial" panose="020B0604020202020204" pitchFamily="34" charset="0"/>
              </a:rPr>
              <a:t>Applikations</a:t>
            </a:r>
            <a:r>
              <a:rPr lang="de-AT" sz="1200">
                <a:latin typeface="Arial" panose="020B0604020202020204" pitchFamily="34" charset="0"/>
                <a:cs typeface="Arial" panose="020B0604020202020204" pitchFamily="34" charset="0"/>
              </a:rPr>
              <a:t> Präsentationen </a:t>
            </a:r>
          </a:p>
          <a:p>
            <a:pPr marL="662940" lvl="1" indent="-205740" defTabSz="701040" hangingPunct="0">
              <a:buFont typeface="Arial" panose="020B0604020202020204" pitchFamily="34" charset="0"/>
              <a:buChar char="•"/>
            </a:pPr>
            <a:r>
              <a:rPr lang="de-AT" sz="1200">
                <a:latin typeface="Arial" panose="020B0604020202020204" pitchFamily="34" charset="0"/>
                <a:cs typeface="Arial" panose="020B0604020202020204" pitchFamily="34" charset="0"/>
              </a:rPr>
              <a:t>Inhalt: Projekt und Lösung </a:t>
            </a:r>
            <a:endParaRPr lang="de-AT" sz="108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EE1786-31E8-F5FE-DC9B-0EF5230B5C85}"/>
              </a:ext>
            </a:extLst>
          </p:cNvPr>
          <p:cNvSpPr txBox="1"/>
          <p:nvPr/>
        </p:nvSpPr>
        <p:spPr>
          <a:xfrm>
            <a:off x="9526465" y="2155106"/>
            <a:ext cx="246683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AT" sz="1400" b="1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Noch wenig Referenz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AT" sz="1400" b="1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Projekte?</a:t>
            </a:r>
            <a:endParaRPr kumimoji="0" lang="de-AT" sz="1400" b="1" i="0" u="none" strike="noStrike" cap="none" spc="0" normalizeH="0" baseline="0">
              <a:ln>
                <a:noFill/>
              </a:ln>
              <a:solidFill>
                <a:schemeClr val="accent5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EC41FC5-E061-8A55-89B2-383313201DDB}"/>
              </a:ext>
            </a:extLst>
          </p:cNvPr>
          <p:cNvSpPr txBox="1"/>
          <p:nvPr/>
        </p:nvSpPr>
        <p:spPr>
          <a:xfrm>
            <a:off x="10671875" y="5411498"/>
            <a:ext cx="730969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AT" sz="1600" b="1" i="0" u="none" strike="noStrike" cap="none" spc="0" normalizeH="0" baseline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de-AT" sz="1600" b="1" i="0" u="none" strike="noStrike" cap="none" spc="0" normalizeH="0" baseline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Neu!</a:t>
            </a:r>
            <a:r>
              <a:rPr lang="de-AT" sz="1600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de-AT" sz="1600" b="1" i="0" u="none" strike="noStrike" cap="none" spc="0" normalizeH="0" baseline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86EC00F-3A7A-C452-4068-13877C2162EE}"/>
              </a:ext>
            </a:extLst>
          </p:cNvPr>
          <p:cNvSpPr txBox="1"/>
          <p:nvPr/>
        </p:nvSpPr>
        <p:spPr>
          <a:xfrm>
            <a:off x="10542654" y="1644470"/>
            <a:ext cx="673261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AT" sz="1600" b="1" i="0" u="none" strike="noStrike" cap="none" spc="0" normalizeH="0" baseline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Neu</a:t>
            </a:r>
            <a:r>
              <a:rPr lang="de-AT" sz="1600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!</a:t>
            </a:r>
            <a:r>
              <a:rPr kumimoji="0" lang="de-AT" sz="1600" b="1" i="0" u="none" strike="noStrike" cap="none" spc="0" normalizeH="0" baseline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781D54F-0C7E-80A7-2CFC-2625794E9605}"/>
              </a:ext>
            </a:extLst>
          </p:cNvPr>
          <p:cNvSpPr txBox="1"/>
          <p:nvPr/>
        </p:nvSpPr>
        <p:spPr>
          <a:xfrm>
            <a:off x="10330128" y="3597083"/>
            <a:ext cx="1170578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AT" sz="1600" b="1" i="0" u="none" strike="noStrike" cap="none" spc="0" normalizeH="0" baseline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AT" sz="1600" b="1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Arbeit !</a:t>
            </a:r>
            <a:r>
              <a:rPr kumimoji="0" lang="de-AT" sz="1600" b="1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D462754F-6141-52AB-BCEE-6B50BDCF4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476" y="5041232"/>
            <a:ext cx="2115587" cy="1561713"/>
          </a:xfrm>
          <a:prstGeom prst="rect">
            <a:avLst/>
          </a:prstGeom>
        </p:spPr>
      </p:pic>
      <p:pic>
        <p:nvPicPr>
          <p:cNvPr id="2050" name="Grafik 2">
            <a:extLst>
              <a:ext uri="{FF2B5EF4-FFF2-40B4-BE49-F238E27FC236}">
                <a16:creationId xmlns:a16="http://schemas.microsoft.com/office/drawing/2014/main" id="{9FD1CB50-F41A-917A-F329-6D843EEA0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480" y="1220710"/>
            <a:ext cx="2452060" cy="124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17426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_lunatone_v1.0-01.png" descr="logo_lunatone_v1.0-01.png">
            <a:extLst>
              <a:ext uri="{FF2B5EF4-FFF2-40B4-BE49-F238E27FC236}">
                <a16:creationId xmlns:a16="http://schemas.microsoft.com/office/drawing/2014/main" id="{D6100B58-CE74-3445-66AA-254DF44AA6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ine">
            <a:extLst>
              <a:ext uri="{FF2B5EF4-FFF2-40B4-BE49-F238E27FC236}">
                <a16:creationId xmlns:a16="http://schemas.microsoft.com/office/drawing/2014/main" id="{3D245451-871A-1FC0-E6E8-B6C638C8C7D8}"/>
              </a:ext>
            </a:extLst>
          </p:cNvPr>
          <p:cNvSpPr/>
          <p:nvPr/>
        </p:nvSpPr>
        <p:spPr>
          <a:xfrm>
            <a:off x="603401" y="491536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7" name="INPUT DEVICES, CONTROL UNITS &amp; SENSORS">
            <a:extLst>
              <a:ext uri="{FF2B5EF4-FFF2-40B4-BE49-F238E27FC236}">
                <a16:creationId xmlns:a16="http://schemas.microsoft.com/office/drawing/2014/main" id="{6E248C7B-CE27-7BB7-C373-DCBB071A7F80}"/>
              </a:ext>
            </a:extLst>
          </p:cNvPr>
          <p:cNvSpPr txBox="1"/>
          <p:nvPr/>
        </p:nvSpPr>
        <p:spPr>
          <a:xfrm>
            <a:off x="603401" y="155288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AT" sz="1406"/>
              <a:t>Trainings </a:t>
            </a:r>
            <a:endParaRPr sz="1406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1857095-F515-F3D5-BCBE-A64A2738B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015" y="625326"/>
            <a:ext cx="6683541" cy="60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3951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8387665-46E6-570B-F37B-91BF13EE5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531" y="2266389"/>
            <a:ext cx="2845165" cy="2624665"/>
          </a:xfrm>
          <a:prstGeom prst="rect">
            <a:avLst/>
          </a:prstGeom>
        </p:spPr>
      </p:pic>
      <p:pic>
        <p:nvPicPr>
          <p:cNvPr id="2" name="Picture 16" descr="A building with cars parked in front&#10;&#10;Description automatically generated with low confidence">
            <a:extLst>
              <a:ext uri="{FF2B5EF4-FFF2-40B4-BE49-F238E27FC236}">
                <a16:creationId xmlns:a16="http://schemas.microsoft.com/office/drawing/2014/main" id="{AB496A88-A51E-30F0-7666-7E7C735BBF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0671"/>
            <a:ext cx="12237720" cy="826105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4A9AAC8-D726-F209-CBB4-A883915A24D1}"/>
              </a:ext>
            </a:extLst>
          </p:cNvPr>
          <p:cNvSpPr/>
          <p:nvPr/>
        </p:nvSpPr>
        <p:spPr>
          <a:xfrm>
            <a:off x="0" y="272034"/>
            <a:ext cx="12237720" cy="6012000"/>
          </a:xfrm>
          <a:prstGeom prst="rect">
            <a:avLst/>
          </a:prstGeom>
          <a:solidFill>
            <a:schemeClr val="bg1">
              <a:alpha val="68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CADF7F-176B-EF1F-A53C-6C99E8331F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62895"/>
          <a:stretch/>
        </p:blipFill>
        <p:spPr>
          <a:xfrm>
            <a:off x="9815332" y="6354805"/>
            <a:ext cx="2196201" cy="324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EE1B93F-66F5-EEF5-F9CB-75A858416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645805"/>
            <a:ext cx="3660897" cy="363822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ED65CAC-266B-B4BD-4158-8BC70E740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50" y="460913"/>
            <a:ext cx="1586170" cy="158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C86BE95-C9B7-645A-699E-33B94A4364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577" y="194999"/>
            <a:ext cx="3997537" cy="639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4905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_lunatone_v1.0-01.png" descr="logo_lunatone_v1.0-01.png">
            <a:extLst>
              <a:ext uri="{FF2B5EF4-FFF2-40B4-BE49-F238E27FC236}">
                <a16:creationId xmlns:a16="http://schemas.microsoft.com/office/drawing/2014/main" id="{79F0E21F-44C8-A848-B754-450E2073F3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Line">
            <a:extLst>
              <a:ext uri="{FF2B5EF4-FFF2-40B4-BE49-F238E27FC236}">
                <a16:creationId xmlns:a16="http://schemas.microsoft.com/office/drawing/2014/main" id="{CC9B4893-F27A-D54B-8374-4D29D089B749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13" name="INPUT DEVICES, CONTROL UNITS &amp; SENSORS">
            <a:extLst>
              <a:ext uri="{FF2B5EF4-FFF2-40B4-BE49-F238E27FC236}">
                <a16:creationId xmlns:a16="http://schemas.microsoft.com/office/drawing/2014/main" id="{31ACC6AE-312F-47AD-9AED-FB292BD1444B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pPr marL="0" marR="0" lvl="0" indent="0" algn="l" defTabSz="3813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0" cap="all" spc="0" normalizeH="0" baseline="0" noProof="0">
                <a:ln>
                  <a:noFill/>
                </a:ln>
                <a:solidFill>
                  <a:srgbClr val="45BCD8"/>
                </a:solidFill>
                <a:effectLst/>
                <a:uLnTx/>
                <a:uFillTx/>
                <a:latin typeface="Inter Bold"/>
                <a:sym typeface="Inter Bold"/>
              </a:rPr>
              <a:t>INPUT DEVICES, CONTROL UNITS &amp; SENSORS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94AA9B3-5A2E-3E98-C8D2-9B9484A9EF57}"/>
              </a:ext>
            </a:extLst>
          </p:cNvPr>
          <p:cNvSpPr txBox="1"/>
          <p:nvPr/>
        </p:nvSpPr>
        <p:spPr>
          <a:xfrm>
            <a:off x="1393222" y="1305787"/>
            <a:ext cx="3707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rgbClr val="FF0000"/>
                </a:solidFill>
              </a:rPr>
              <a:t>NEU! </a:t>
            </a:r>
            <a:r>
              <a:rPr lang="en-GB" sz="2800"/>
              <a:t>– Sensor DALI-2 LS</a:t>
            </a:r>
          </a:p>
        </p:txBody>
      </p:sp>
      <p:pic>
        <p:nvPicPr>
          <p:cNvPr id="7" name="Grafik 6" descr="Ein Bild, das Licht enthält.&#10;&#10;Automatisch generierte Beschreibung">
            <a:extLst>
              <a:ext uri="{FF2B5EF4-FFF2-40B4-BE49-F238E27FC236}">
                <a16:creationId xmlns:a16="http://schemas.microsoft.com/office/drawing/2014/main" id="{B977B033-3EF7-4092-5906-9DDCA029D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58" y="2086548"/>
            <a:ext cx="7119871" cy="421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0218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_lunatone_v1.0-01.png" descr="logo_lunatone_v1.0-01.png">
            <a:extLst>
              <a:ext uri="{FF2B5EF4-FFF2-40B4-BE49-F238E27FC236}">
                <a16:creationId xmlns:a16="http://schemas.microsoft.com/office/drawing/2014/main" id="{79F0E21F-44C8-A848-B754-450E2073F3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Line">
            <a:extLst>
              <a:ext uri="{FF2B5EF4-FFF2-40B4-BE49-F238E27FC236}">
                <a16:creationId xmlns:a16="http://schemas.microsoft.com/office/drawing/2014/main" id="{CC9B4893-F27A-D54B-8374-4D29D089B749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13" name="INPUT DEVICES, CONTROL UNITS &amp; SENSORS">
            <a:extLst>
              <a:ext uri="{FF2B5EF4-FFF2-40B4-BE49-F238E27FC236}">
                <a16:creationId xmlns:a16="http://schemas.microsoft.com/office/drawing/2014/main" id="{31ACC6AE-312F-47AD-9AED-FB292BD1444B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pPr marL="0" marR="0" lvl="0" indent="0" algn="l" defTabSz="3813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0" cap="all" spc="0" normalizeH="0" baseline="0" noProof="0">
                <a:ln>
                  <a:noFill/>
                </a:ln>
                <a:solidFill>
                  <a:srgbClr val="45BCD8"/>
                </a:solidFill>
                <a:effectLst/>
                <a:uLnTx/>
                <a:uFillTx/>
                <a:latin typeface="Inter Bold"/>
                <a:sym typeface="Inter Bold"/>
              </a:rPr>
              <a:t>INPUT DEVICES, CONTROL UNITS &amp; SENSORS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94AA9B3-5A2E-3E98-C8D2-9B9484A9EF57}"/>
              </a:ext>
            </a:extLst>
          </p:cNvPr>
          <p:cNvSpPr txBox="1"/>
          <p:nvPr/>
        </p:nvSpPr>
        <p:spPr>
          <a:xfrm>
            <a:off x="563042" y="841122"/>
            <a:ext cx="3707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rgbClr val="FF0000"/>
                </a:solidFill>
              </a:rPr>
              <a:t>NEU! </a:t>
            </a:r>
            <a:r>
              <a:rPr lang="en-GB" sz="2800"/>
              <a:t>– Sensor DALI-2 LS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9C3A83-0CCC-1873-04ED-F0058CED6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104" y="1404333"/>
            <a:ext cx="3696328" cy="4582514"/>
          </a:xfrm>
          <a:prstGeom prst="rect">
            <a:avLst/>
          </a:prstGeom>
        </p:spPr>
      </p:pic>
      <p:sp>
        <p:nvSpPr>
          <p:cNvPr id="5" name="4 inputs to connect standard potential-free switches or pushbuttons…">
            <a:extLst>
              <a:ext uri="{FF2B5EF4-FFF2-40B4-BE49-F238E27FC236}">
                <a16:creationId xmlns:a16="http://schemas.microsoft.com/office/drawing/2014/main" id="{4B97C339-65FE-0490-4D74-54905FC4B8C3}"/>
              </a:ext>
            </a:extLst>
          </p:cNvPr>
          <p:cNvSpPr txBox="1"/>
          <p:nvPr/>
        </p:nvSpPr>
        <p:spPr>
          <a:xfrm>
            <a:off x="563042" y="1669027"/>
            <a:ext cx="7666558" cy="5281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5719" tIns="35719" rIns="35719" bIns="35719"/>
          <a:lstStyle/>
          <a:p>
            <a:pPr marL="312493" indent="-312493">
              <a:lnSpc>
                <a:spcPct val="150000"/>
              </a:lnSpc>
              <a:spcBef>
                <a:spcPts val="1055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Kompakter Lichtsensor für DALI und DALI-2 Systeme </a:t>
            </a:r>
          </a:p>
          <a:p>
            <a:pPr marL="312493" indent="-312493">
              <a:spcBef>
                <a:spcPts val="1055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Automatische Konstantlichtregelung von individuellen Leuchten oder Leuchten Gruppen auf ein vom Nutzer definiertes Licht Niveau</a:t>
            </a:r>
          </a:p>
          <a:p>
            <a:pPr marL="312493" indent="-312493">
              <a:lnSpc>
                <a:spcPct val="150000"/>
              </a:lnSpc>
              <a:spcBef>
                <a:spcPts val="1055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Automatisierung von Jalousien und Rollos mittels benutzerdefinierten Lichtschwellenwerten </a:t>
            </a:r>
          </a:p>
          <a:p>
            <a:pPr marL="312493" indent="-312493">
              <a:spcBef>
                <a:spcPts val="1055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Module zur direkten Steuerung in DALI-Systemen (Application Controller) oder zur Erfassung von Messwerten für ein Gebäudemanagementsystem (Instanz Modus)</a:t>
            </a:r>
          </a:p>
          <a:p>
            <a:pPr marL="312493" indent="-312493">
              <a:lnSpc>
                <a:spcPct val="150000"/>
              </a:lnSpc>
              <a:spcBef>
                <a:spcPts val="1055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Der Betriebsmodus kann über Szenenaufrufe oder externe DALI-Befehle geändert werden Verschiedene Montagearten:   	- Doseneinbau und Leuchten Integration</a:t>
            </a:r>
            <a:br>
              <a:rPr lang="de-AT" sz="144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</a:br>
            <a:r>
              <a:rPr lang="de-AT" sz="1440">
                <a:latin typeface="Inter Light BETA" panose="02000403000000020004" pitchFamily="2" charset="0"/>
                <a:sym typeface="Inter Regular"/>
              </a:rPr>
              <a:t>			- abgehängte Decken </a:t>
            </a:r>
            <a:br>
              <a:rPr lang="de-AT" sz="144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</a:br>
            <a:r>
              <a:rPr lang="de-AT" sz="144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			- Aufputz Montage (mit Unterdose)</a:t>
            </a:r>
          </a:p>
          <a:p>
            <a:pPr marL="312493" indent="-312493">
              <a:lnSpc>
                <a:spcPct val="150000"/>
              </a:lnSpc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>
                <a:latin typeface="Inter Light BETA" panose="02000403000000020004" pitchFamily="2" charset="0"/>
                <a:sym typeface="Inter Regular"/>
              </a:rPr>
              <a:t>Verschiedene Farben: Weiß RAL 9010 und RAL9016 (-W16)</a:t>
            </a:r>
          </a:p>
          <a:p>
            <a:pPr marL="312493" indent="-312493">
              <a:lnSpc>
                <a:spcPct val="150000"/>
              </a:lnSpc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>
                <a:latin typeface="Inter Light BETA" panose="02000403000000020004" pitchFamily="2" charset="0"/>
              </a:rPr>
              <a:t>Stromversorgung über die DALI-Leitung (3.5mA) </a:t>
            </a:r>
          </a:p>
          <a:p>
            <a:pPr marL="312493" indent="-312493">
              <a:lnSpc>
                <a:spcPct val="150000"/>
              </a:lnSpc>
              <a:spcBef>
                <a:spcPts val="1055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de-AT" sz="1440">
              <a:latin typeface="Inter Light BETA" panose="02000403000000020004" pitchFamily="2" charset="0"/>
              <a:ea typeface="Inter Light BETA" panose="02000403000000020004" pitchFamily="2" charset="0"/>
            </a:endParaRPr>
          </a:p>
          <a:p>
            <a:pPr marL="312493" indent="-312493">
              <a:lnSpc>
                <a:spcPct val="150000"/>
              </a:lnSpc>
              <a:spcBef>
                <a:spcPts val="1055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en-US" sz="1440">
              <a:latin typeface="Inter Light BETA" panose="02000403000000020004" pitchFamily="2" charset="0"/>
              <a:ea typeface="Inter Light BETA" panose="02000403000000020004" pitchFamily="2" charset="0"/>
            </a:endParaRPr>
          </a:p>
          <a:p>
            <a:pPr marL="312493" indent="-312493">
              <a:lnSpc>
                <a:spcPct val="150000"/>
              </a:lnSpc>
              <a:spcBef>
                <a:spcPts val="1055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en-US" sz="1440">
              <a:latin typeface="Inter Light BETA" panose="02000403000000020004" pitchFamily="2" charset="0"/>
              <a:ea typeface="Inter Light BETA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07258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_lunatone_v1.0-01.png" descr="logo_lunatone_v1.0-01.png">
            <a:extLst>
              <a:ext uri="{FF2B5EF4-FFF2-40B4-BE49-F238E27FC236}">
                <a16:creationId xmlns:a16="http://schemas.microsoft.com/office/drawing/2014/main" id="{7187F5DB-BD91-4345-9BBF-DA43CA466B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Line">
            <a:extLst>
              <a:ext uri="{FF2B5EF4-FFF2-40B4-BE49-F238E27FC236}">
                <a16:creationId xmlns:a16="http://schemas.microsoft.com/office/drawing/2014/main" id="{87B683E9-6554-F148-A3CC-31A841F3DAEC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57618" hangingPunct="0"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7" name="INPUT DEVICES, CONTROL UNITS &amp; SENSORS">
            <a:extLst>
              <a:ext uri="{FF2B5EF4-FFF2-40B4-BE49-F238E27FC236}">
                <a16:creationId xmlns:a16="http://schemas.microsoft.com/office/drawing/2014/main" id="{CDFCBC0C-C475-4444-BA36-48EBF0DB1E01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pPr defTabSz="457618" hangingPunct="0">
              <a:defRPr/>
            </a:pPr>
            <a:r>
              <a:rPr sz="1406" kern="0">
                <a:latin typeface="Inter Bold"/>
              </a:rPr>
              <a:t>INPUT DEVICES, CONTROL UNITS &amp; SENSORS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6D66CFC-0F07-9808-C1EA-1B6C5C0175CB}"/>
              </a:ext>
            </a:extLst>
          </p:cNvPr>
          <p:cNvSpPr txBox="1"/>
          <p:nvPr/>
        </p:nvSpPr>
        <p:spPr>
          <a:xfrm>
            <a:off x="609600" y="686161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>
                <a:latin typeface="Arial" panose="020B0604020202020204" pitchFamily="34" charset="0"/>
                <a:cs typeface="Arial" panose="020B0604020202020204" pitchFamily="34" charset="0"/>
              </a:rPr>
              <a:t>Lichtsteuerung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F2E71BA-A769-522B-D0A7-C869D3D4377F}"/>
              </a:ext>
            </a:extLst>
          </p:cNvPr>
          <p:cNvSpPr txBox="1"/>
          <p:nvPr/>
        </p:nvSpPr>
        <p:spPr>
          <a:xfrm>
            <a:off x="5937373" y="1191844"/>
            <a:ext cx="3160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b="1"/>
              <a:t>Betriebsmodus: Schwellwert Steuerung</a:t>
            </a:r>
            <a:endParaRPr lang="en-GB" sz="1400" b="1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31055D8-7E33-95CC-E12F-94B49ACF2B29}"/>
              </a:ext>
            </a:extLst>
          </p:cNvPr>
          <p:cNvSpPr txBox="1"/>
          <p:nvPr/>
        </p:nvSpPr>
        <p:spPr>
          <a:xfrm>
            <a:off x="609600" y="1194491"/>
            <a:ext cx="3127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b="1"/>
              <a:t>Betriebsmodus: Konstantlichtregelung</a:t>
            </a:r>
            <a:endParaRPr lang="en-GB" sz="1400" b="1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5B23B81-116B-2348-0B62-FC5B26FF3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855" y="1666804"/>
            <a:ext cx="5399004" cy="476612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13225E5-9102-95ED-CCB4-E69F82380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50" y="1673556"/>
            <a:ext cx="5937531" cy="294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5336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Inter Bold"/>
        <a:ea typeface="Inter Bold"/>
        <a:cs typeface="Inter Bold"/>
      </a:majorFont>
      <a:minorFont>
        <a:latin typeface="Inter Bold"/>
        <a:ea typeface="Inter Bold"/>
        <a:cs typeface="Inter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99283A18F6E61428050C71B56EB929D" ma:contentTypeVersion="11" ma:contentTypeDescription="Ein neues Dokument erstellen." ma:contentTypeScope="" ma:versionID="c109808fde84a0f9d6ed3032923dafde">
  <xsd:schema xmlns:xsd="http://www.w3.org/2001/XMLSchema" xmlns:xs="http://www.w3.org/2001/XMLSchema" xmlns:p="http://schemas.microsoft.com/office/2006/metadata/properties" xmlns:ns2="1bff259c-012e-454e-95ad-3ff327a29a91" xmlns:ns3="abf39f98-1100-4aad-b417-aa46db6c472d" targetNamespace="http://schemas.microsoft.com/office/2006/metadata/properties" ma:root="true" ma:fieldsID="283b14b51265d256dfba43aff5d1275f" ns2:_="" ns3:_="">
    <xsd:import namespace="1bff259c-012e-454e-95ad-3ff327a29a91"/>
    <xsd:import namespace="abf39f98-1100-4aad-b417-aa46db6c47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f259c-012e-454e-95ad-3ff327a29a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d158a002-4d87-4c4c-bdad-f95463d886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f39f98-1100-4aad-b417-aa46db6c472d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e2d11e2-1145-46af-866f-04937ece9805}" ma:internalName="TaxCatchAll" ma:showField="CatchAllData" ma:web="abf39f98-1100-4aad-b417-aa46db6c47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bf39f98-1100-4aad-b417-aa46db6c472d" xsi:nil="true"/>
    <lcf76f155ced4ddcb4097134ff3c332f xmlns="1bff259c-012e-454e-95ad-3ff327a29a9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F0E664-1D5A-4394-9FFC-F2A6EFA9DCBB}">
  <ds:schemaRefs>
    <ds:schemaRef ds:uri="1bff259c-012e-454e-95ad-3ff327a29a91"/>
    <ds:schemaRef ds:uri="abf39f98-1100-4aad-b417-aa46db6c472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302CC20-39B6-4B39-AD69-6655EF8D5F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299CA9-6051-4FD6-B0DF-7439D8A0D99A}">
  <ds:schemaRefs>
    <ds:schemaRef ds:uri="1bff259c-012e-454e-95ad-3ff327a29a91"/>
    <ds:schemaRef ds:uri="abf39f98-1100-4aad-b417-aa46db6c472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30</Slides>
  <Notes>1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Nina Schwarzhans</dc:creator>
  <cp:revision>1</cp:revision>
  <dcterms:created xsi:type="dcterms:W3CDTF">2023-06-19T12:56:11Z</dcterms:created>
  <dcterms:modified xsi:type="dcterms:W3CDTF">2023-11-07T13:46:21Z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0x010100099283A18F6E61428050C71B56EB929D</vt:lpwstr>
  </property>
  <property fmtid="{D5CDD505-2E9C-101B-9397-08002B2CF9AE}" pid="3" name="MediaServiceImageTags">
    <vt:lpwstr/>
  </property>
</Properties>
</file>